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255" r:id="rId4"/>
    <p:sldMasterId id="2147484412" r:id="rId5"/>
  </p:sldMasterIdLst>
  <p:notesMasterIdLst>
    <p:notesMasterId r:id="rId28"/>
  </p:notesMasterIdLst>
  <p:handoutMasterIdLst>
    <p:handoutMasterId r:id="rId29"/>
  </p:handoutMasterIdLst>
  <p:sldIdLst>
    <p:sldId id="299" r:id="rId6"/>
    <p:sldId id="300" r:id="rId7"/>
    <p:sldId id="303" r:id="rId8"/>
    <p:sldId id="301" r:id="rId9"/>
    <p:sldId id="302" r:id="rId10"/>
    <p:sldId id="305" r:id="rId11"/>
    <p:sldId id="293" r:id="rId12"/>
    <p:sldId id="284" r:id="rId13"/>
    <p:sldId id="296" r:id="rId14"/>
    <p:sldId id="297" r:id="rId15"/>
    <p:sldId id="285" r:id="rId16"/>
    <p:sldId id="286" r:id="rId17"/>
    <p:sldId id="291" r:id="rId18"/>
    <p:sldId id="288" r:id="rId19"/>
    <p:sldId id="289" r:id="rId20"/>
    <p:sldId id="290" r:id="rId21"/>
    <p:sldId id="287" r:id="rId22"/>
    <p:sldId id="298" r:id="rId23"/>
    <p:sldId id="306" r:id="rId24"/>
    <p:sldId id="307" r:id="rId25"/>
    <p:sldId id="308" r:id="rId26"/>
    <p:sldId id="283" r:id="rId27"/>
  </p:sldIdLst>
  <p:sldSz cx="9144000" cy="5143500" type="screen16x9"/>
  <p:notesSz cx="7023100" cy="93091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2" pos="5568" userDrawn="1">
          <p15:clr>
            <a:srgbClr val="A4A3A4"/>
          </p15:clr>
        </p15:guide>
        <p15:guide id="3" pos="192" userDrawn="1">
          <p15:clr>
            <a:srgbClr val="A4A3A4"/>
          </p15:clr>
        </p15:guide>
        <p15:guide id="7" pos="2880" userDrawn="1">
          <p15:clr>
            <a:srgbClr val="A4A3A4"/>
          </p15:clr>
        </p15:guide>
        <p15:guide id="8" orient="horz" pos="372" userDrawn="1">
          <p15:clr>
            <a:srgbClr val="A4A3A4"/>
          </p15:clr>
        </p15:guide>
        <p15:guide id="9" orient="horz" pos="13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524"/>
    <a:srgbClr val="00223E"/>
    <a:srgbClr val="8796C1"/>
    <a:srgbClr val="0D305D"/>
    <a:srgbClr val="002C50"/>
    <a:srgbClr val="001E36"/>
    <a:srgbClr val="7D7164"/>
    <a:srgbClr val="DED9D5"/>
    <a:srgbClr val="ECEAE8"/>
    <a:srgbClr val="F1EDE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1677" autoAdjust="0"/>
  </p:normalViewPr>
  <p:slideViewPr>
    <p:cSldViewPr snapToGrid="0">
      <p:cViewPr varScale="1">
        <p:scale>
          <a:sx n="68" d="100"/>
          <a:sy n="68" d="100"/>
        </p:scale>
        <p:origin x="1886" y="53"/>
      </p:cViewPr>
      <p:guideLst>
        <p:guide pos="5568"/>
        <p:guide pos="192"/>
        <p:guide pos="2880"/>
        <p:guide orient="horz" pos="372"/>
        <p:guide orient="horz" pos="1380"/>
      </p:guideLst>
    </p:cSldViewPr>
  </p:slideViewPr>
  <p:notesTextViewPr>
    <p:cViewPr>
      <p:scale>
        <a:sx n="1" d="1"/>
        <a:sy n="1" d="1"/>
      </p:scale>
      <p:origin x="0" y="0"/>
    </p:cViewPr>
  </p:notesTextViewPr>
  <p:notesViewPr>
    <p:cSldViewPr snapToGrid="0" showGuides="1">
      <p:cViewPr varScale="1">
        <p:scale>
          <a:sx n="60" d="100"/>
          <a:sy n="60" d="100"/>
        </p:scale>
        <p:origin x="3158"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7363"/>
          </a:xfrm>
          <a:prstGeom prst="rect">
            <a:avLst/>
          </a:prstGeom>
        </p:spPr>
        <p:txBody>
          <a:bodyPr vert="horz" lIns="91577" tIns="45789" rIns="91577" bIns="45789" rtlCol="0"/>
          <a:lstStyle>
            <a:lvl1pPr algn="r">
              <a:defRPr sz="1200"/>
            </a:lvl1pPr>
          </a:lstStyle>
          <a:p>
            <a:fld id="{81E49C0A-DE68-42C2-94C1-BCA060C26DDF}" type="datetimeFigureOut">
              <a:rPr lang="en-US" smtClean="0"/>
              <a:t>6/10/2019</a:t>
            </a:fld>
            <a:endParaRPr lang="en-US"/>
          </a:p>
        </p:txBody>
      </p:sp>
      <p:sp>
        <p:nvSpPr>
          <p:cNvPr id="4" name="Footer Placeholder 3"/>
          <p:cNvSpPr>
            <a:spLocks noGrp="1"/>
          </p:cNvSpPr>
          <p:nvPr>
            <p:ph type="ftr" sz="quarter" idx="2"/>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7363"/>
          </a:xfrm>
          <a:prstGeom prst="rect">
            <a:avLst/>
          </a:prstGeom>
        </p:spPr>
        <p:txBody>
          <a:bodyPr vert="horz" lIns="91577" tIns="45789" rIns="91577" bIns="45789" rtlCol="0" anchor="b"/>
          <a:lstStyle>
            <a:lvl1pPr algn="r">
              <a:defRPr sz="1200"/>
            </a:lvl1pPr>
          </a:lstStyle>
          <a:p>
            <a:fld id="{FAC6FCB6-0727-40BF-AD23-BE7BFA25F5CA}" type="slidenum">
              <a:rPr lang="en-US" smtClean="0"/>
              <a:t>‹#›</a:t>
            </a:fld>
            <a:endParaRPr lang="en-US"/>
          </a:p>
        </p:txBody>
      </p:sp>
    </p:spTree>
    <p:extLst>
      <p:ext uri="{BB962C8B-B14F-4D97-AF65-F5344CB8AC3E}">
        <p14:creationId xmlns:p14="http://schemas.microsoft.com/office/powerpoint/2010/main" val="1434758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3977531" y="0"/>
            <a:ext cx="3043979" cy="467363"/>
          </a:xfrm>
          <a:prstGeom prst="rect">
            <a:avLst/>
          </a:prstGeom>
        </p:spPr>
        <p:txBody>
          <a:bodyPr vert="horz" lIns="91577" tIns="45789" rIns="91577" bIns="45789" rtlCol="0"/>
          <a:lstStyle>
            <a:lvl1pPr algn="r">
              <a:defRPr sz="1200"/>
            </a:lvl1pPr>
          </a:lstStyle>
          <a:p>
            <a:fld id="{91591FE1-264C-47E7-B85B-40289779FD19}" type="datetimeFigureOut">
              <a:rPr lang="en-US" smtClean="0"/>
              <a:t>6/10/2019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702946" y="4479687"/>
            <a:ext cx="5617208" cy="3665776"/>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7" name="Slide Number Placeholder 6"/>
          <p:cNvSpPr>
            <a:spLocks noGrp="1"/>
          </p:cNvSpPr>
          <p:nvPr>
            <p:ph type="sldNum" sz="quarter" idx="5"/>
          </p:nvPr>
        </p:nvSpPr>
        <p:spPr>
          <a:xfrm>
            <a:off x="3977531" y="8841738"/>
            <a:ext cx="3043979" cy="467363"/>
          </a:xfrm>
          <a:prstGeom prst="rect">
            <a:avLst/>
          </a:prstGeom>
        </p:spPr>
        <p:txBody>
          <a:bodyPr vert="horz" lIns="91577" tIns="45789" rIns="91577" bIns="45789" rtlCol="0" anchor="b"/>
          <a:lstStyle>
            <a:lvl1pPr algn="r">
              <a:defRPr sz="1200"/>
            </a:lvl1pPr>
          </a:lstStyle>
          <a:p>
            <a:fld id="{B0C1F036-7A39-4054-9320-27293E26815A}" type="slidenum">
              <a:rPr lang="en-US" smtClean="0"/>
              <a:t>‹#›</a:t>
            </a:fld>
            <a:endParaRPr lang="en-US"/>
          </a:p>
        </p:txBody>
      </p:sp>
    </p:spTree>
    <p:extLst>
      <p:ext uri="{BB962C8B-B14F-4D97-AF65-F5344CB8AC3E}">
        <p14:creationId xmlns:p14="http://schemas.microsoft.com/office/powerpoint/2010/main" val="816941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Solar Contacts – Bryan,</a:t>
            </a:r>
            <a:r>
              <a:rPr lang="en-US" baseline="0" dirty="0" smtClean="0"/>
              <a:t> Shawna/Barbara (will be at both sites and available for questions, etc.)</a:t>
            </a:r>
            <a:endParaRPr lang="en-US" dirty="0" smtClean="0"/>
          </a:p>
          <a:p>
            <a:r>
              <a:rPr lang="en-US" dirty="0" smtClean="0"/>
              <a:t>Safety Moment – if an alarm sounds in this office, take the nearest</a:t>
            </a:r>
            <a:r>
              <a:rPr lang="en-US" baseline="0" dirty="0" smtClean="0"/>
              <a:t> exit/stairwell and meet with the rest of the group in the parking garage.</a:t>
            </a:r>
            <a:endParaRPr lang="en-US" dirty="0" smtClean="0"/>
          </a:p>
          <a:p>
            <a:r>
              <a:rPr lang="en-US" dirty="0" smtClean="0"/>
              <a:t>Restrooms &amp; Water – down</a:t>
            </a:r>
            <a:r>
              <a:rPr lang="en-US" baseline="0" dirty="0" smtClean="0"/>
              <a:t> the hall, we will be able to use the restroom on our way out to the bus.</a:t>
            </a:r>
            <a:endParaRPr lang="en-US" dirty="0" smtClean="0"/>
          </a:p>
          <a:p>
            <a:r>
              <a:rPr lang="en-US" dirty="0" smtClean="0"/>
              <a:t>Today’s Takeaways – what we</a:t>
            </a:r>
            <a:r>
              <a:rPr lang="en-US" baseline="0" dirty="0" smtClean="0"/>
              <a:t> hope you learn today ….about solar technology, some of the cool tests and focus areas that FS is using in your own back yard (ATS), and how solar is impacting the world in sustainability.  There will be a take home question that you can use in your classrooms to demonstrate how solar could be used to offset the energy used to power your home!</a:t>
            </a:r>
            <a:endParaRPr lang="en-US" dirty="0" smtClean="0"/>
          </a:p>
          <a:p>
            <a:r>
              <a:rPr lang="en-US" dirty="0" smtClean="0"/>
              <a:t>Packet &amp; Bag –</a:t>
            </a:r>
            <a:r>
              <a:rPr lang="en-US" baseline="0" dirty="0" smtClean="0"/>
              <a:t> in front of you is a packet of information, please pull this out and we will go over the agenda for today.</a:t>
            </a:r>
            <a:endParaRPr lang="en-US" dirty="0"/>
          </a:p>
        </p:txBody>
      </p:sp>
      <p:sp>
        <p:nvSpPr>
          <p:cNvPr id="4" name="Slide Number Placeholder 3"/>
          <p:cNvSpPr>
            <a:spLocks noGrp="1"/>
          </p:cNvSpPr>
          <p:nvPr>
            <p:ph type="sldNum" sz="quarter" idx="10"/>
          </p:nvPr>
        </p:nvSpPr>
        <p:spPr/>
        <p:txBody>
          <a:bodyPr/>
          <a:lstStyle/>
          <a:p>
            <a:fld id="{B0C1F036-7A39-4054-9320-27293E26815A}" type="slidenum">
              <a:rPr lang="en-US" smtClean="0"/>
              <a:t>3</a:t>
            </a:fld>
            <a:endParaRPr lang="en-US"/>
          </a:p>
        </p:txBody>
      </p:sp>
    </p:spTree>
    <p:extLst>
      <p:ext uri="{BB962C8B-B14F-4D97-AF65-F5344CB8AC3E}">
        <p14:creationId xmlns:p14="http://schemas.microsoft.com/office/powerpoint/2010/main" val="1317508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8500"/>
            <a:ext cx="6205537"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A8C894-526F-4E23-B472-7F9FEA94E459}" type="slidenum">
              <a:rPr lang="en-US" smtClean="0"/>
              <a:pPr/>
              <a:t>9</a:t>
            </a:fld>
            <a:endParaRPr lang="en-US"/>
          </a:p>
        </p:txBody>
      </p:sp>
    </p:spTree>
    <p:extLst>
      <p:ext uri="{BB962C8B-B14F-4D97-AF65-F5344CB8AC3E}">
        <p14:creationId xmlns:p14="http://schemas.microsoft.com/office/powerpoint/2010/main" val="3375892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8500"/>
            <a:ext cx="6205537"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A8C894-526F-4E23-B472-7F9FEA94E459}" type="slidenum">
              <a:rPr lang="en-US" smtClean="0"/>
              <a:pPr/>
              <a:t>10</a:t>
            </a:fld>
            <a:endParaRPr lang="en-US"/>
          </a:p>
        </p:txBody>
      </p:sp>
    </p:spTree>
    <p:extLst>
      <p:ext uri="{BB962C8B-B14F-4D97-AF65-F5344CB8AC3E}">
        <p14:creationId xmlns:p14="http://schemas.microsoft.com/office/powerpoint/2010/main" val="209459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548420-9C95-4D23-9B33-29EF9F6019A2}" type="slidenum">
              <a:rPr lang="en-US" smtClean="0"/>
              <a:pPr>
                <a:defRPr/>
              </a:pPr>
              <a:t>15</a:t>
            </a:fld>
            <a:endParaRPr lang="en-US" dirty="0"/>
          </a:p>
        </p:txBody>
      </p:sp>
    </p:spTree>
    <p:extLst>
      <p:ext uri="{BB962C8B-B14F-4D97-AF65-F5344CB8AC3E}">
        <p14:creationId xmlns:p14="http://schemas.microsoft.com/office/powerpoint/2010/main" val="922992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SLR-EPC Titl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CA61FD3-1D37-444A-BF70-6972FFD822E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tretch/>
        </p:blipFill>
        <p:spPr>
          <a:xfrm>
            <a:off x="1443787" y="-197"/>
            <a:ext cx="7722108" cy="5148072"/>
          </a:xfrm>
          <a:prstGeom prst="rect">
            <a:avLst/>
          </a:prstGeom>
        </p:spPr>
      </p:pic>
      <p:sp>
        <p:nvSpPr>
          <p:cNvPr id="12" name="Dark Blue Rectangle"/>
          <p:cNvSpPr/>
          <p:nvPr userDrawn="1"/>
        </p:nvSpPr>
        <p:spPr>
          <a:xfrm>
            <a:off x="0" y="0"/>
            <a:ext cx="3357033" cy="5148072"/>
          </a:xfrm>
          <a:prstGeom prst="rect">
            <a:avLst/>
          </a:prstGeom>
          <a:solidFill>
            <a:srgbClr val="00223E"/>
          </a:solidFill>
          <a:ln w="3175"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accent5"/>
              </a:solidFill>
            </a:endParaRPr>
          </a:p>
        </p:txBody>
      </p:sp>
      <p:pic>
        <p:nvPicPr>
          <p:cNvPr id="10" name="Picture 9" hidden="1"/>
          <p:cNvPicPr>
            <a:picLocks noChangeAspect="1"/>
          </p:cNvPicPr>
          <p:nvPr userDrawn="1"/>
        </p:nvPicPr>
        <p:blipFill rotWithShape="1">
          <a:blip r:embed="rId3"/>
          <a:srcRect r="55577"/>
          <a:stretch/>
        </p:blipFill>
        <p:spPr>
          <a:xfrm>
            <a:off x="0" y="0"/>
            <a:ext cx="3352800" cy="5133277"/>
          </a:xfrm>
          <a:prstGeom prst="rect">
            <a:avLst/>
          </a:prstGeom>
        </p:spPr>
      </p:pic>
      <p:sp>
        <p:nvSpPr>
          <p:cNvPr id="5" name="Title 1"/>
          <p:cNvSpPr>
            <a:spLocks noGrp="1"/>
          </p:cNvSpPr>
          <p:nvPr>
            <p:ph type="title" hasCustomPrompt="1"/>
          </p:nvPr>
        </p:nvSpPr>
        <p:spPr>
          <a:xfrm>
            <a:off x="365760" y="603154"/>
            <a:ext cx="2788920" cy="1490201"/>
          </a:xfrm>
          <a:prstGeom prst="rect">
            <a:avLst/>
          </a:prstGeom>
        </p:spPr>
        <p:txBody>
          <a:bodyPr lIns="0" tIns="0" rIns="0" bIns="0" anchor="b" anchorCtr="0">
            <a:noAutofit/>
          </a:bodyPr>
          <a:lstStyle>
            <a:lvl1pPr algn="l" rtl="0" eaLnBrk="1" fontAlgn="base" hangingPunct="1">
              <a:lnSpc>
                <a:spcPct val="80000"/>
              </a:lnSpc>
              <a:spcBef>
                <a:spcPct val="0"/>
              </a:spcBef>
              <a:spcAft>
                <a:spcPct val="0"/>
              </a:spcAft>
              <a:defRPr lang="en-US" sz="2700" b="0" i="0" kern="1200" cap="all" spc="30" baseline="0" dirty="0">
                <a:solidFill>
                  <a:schemeClr val="bg1"/>
                </a:solidFill>
                <a:latin typeface="+mj-lt"/>
                <a:ea typeface="+mj-ea"/>
                <a:cs typeface="+mj-cs"/>
              </a:defRPr>
            </a:lvl1pPr>
          </a:lstStyle>
          <a:p>
            <a:r>
              <a:rPr lang="en-US" dirty="0"/>
              <a:t>MASTER TITLE</a:t>
            </a:r>
          </a:p>
        </p:txBody>
      </p:sp>
      <p:sp>
        <p:nvSpPr>
          <p:cNvPr id="8" name="Text Placeholder 45"/>
          <p:cNvSpPr>
            <a:spLocks noGrp="1"/>
          </p:cNvSpPr>
          <p:nvPr>
            <p:ph type="body" sz="quarter" idx="11" hasCustomPrompt="1"/>
          </p:nvPr>
        </p:nvSpPr>
        <p:spPr>
          <a:xfrm>
            <a:off x="365760" y="2316869"/>
            <a:ext cx="2788920" cy="914400"/>
          </a:xfrm>
          <a:prstGeom prst="rect">
            <a:avLst/>
          </a:prstGeom>
        </p:spPr>
        <p:txBody>
          <a:bodyPr tIns="0" rIns="0" anchor="t" anchorCtr="0">
            <a:noAutofit/>
          </a:bodyPr>
          <a:lstStyle>
            <a:lvl1pPr marL="0" marR="0" indent="0" algn="l" defTabSz="914400" rtl="0" eaLnBrk="1" fontAlgn="base" latinLnBrk="0" hangingPunct="1">
              <a:lnSpc>
                <a:spcPct val="90000"/>
              </a:lnSpc>
              <a:spcBef>
                <a:spcPts val="0"/>
              </a:spcBef>
              <a:spcAft>
                <a:spcPct val="0"/>
              </a:spcAft>
              <a:buClrTx/>
              <a:buSzTx/>
              <a:buFont typeface="Arial" pitchFamily="34" charset="0"/>
              <a:buNone/>
              <a:tabLst>
                <a:tab pos="2743200" algn="l"/>
                <a:tab pos="3657600" algn="l"/>
                <a:tab pos="4572000" algn="l"/>
                <a:tab pos="5486400" algn="l"/>
              </a:tabLst>
              <a:defRPr lang="en-US" sz="1500" b="0" kern="1200" spc="-30" baseline="0" noProof="0" dirty="0">
                <a:solidFill>
                  <a:schemeClr val="accent4">
                    <a:alpha val="99000"/>
                  </a:schemeClr>
                </a:solidFill>
                <a:latin typeface="+mn-lt"/>
                <a:ea typeface="+mn-ea"/>
                <a:cs typeface="+mn-cs"/>
              </a:defRPr>
            </a:lvl1pPr>
          </a:lstStyle>
          <a:p>
            <a:pPr lvl="0"/>
            <a:r>
              <a:rPr lang="en-US" dirty="0"/>
              <a:t>Click To Add Presenter</a:t>
            </a:r>
          </a:p>
        </p:txBody>
      </p:sp>
      <p:pic>
        <p:nvPicPr>
          <p:cNvPr id="11" name="Picture 10">
            <a:extLst>
              <a:ext uri="{FF2B5EF4-FFF2-40B4-BE49-F238E27FC236}">
                <a16:creationId xmlns:a16="http://schemas.microsoft.com/office/drawing/2014/main" id="{FA4A3FE1-D85A-4FAE-986D-FEA39C72772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759" y="4023360"/>
            <a:ext cx="2743200" cy="755695"/>
          </a:xfrm>
          <a:prstGeom prst="rect">
            <a:avLst/>
          </a:prstGeom>
        </p:spPr>
      </p:pic>
      <p:cxnSp>
        <p:nvCxnSpPr>
          <p:cNvPr id="13" name="Straight Connector 12">
            <a:extLst>
              <a:ext uri="{FF2B5EF4-FFF2-40B4-BE49-F238E27FC236}">
                <a16:creationId xmlns:a16="http://schemas.microsoft.com/office/drawing/2014/main" id="{3C66B664-C8EB-4FAC-A8CD-0758C443DAEE}"/>
              </a:ext>
            </a:extLst>
          </p:cNvPr>
          <p:cNvCxnSpPr/>
          <p:nvPr userDrawn="1"/>
        </p:nvCxnSpPr>
        <p:spPr>
          <a:xfrm>
            <a:off x="365760" y="2184303"/>
            <a:ext cx="2743200" cy="0"/>
          </a:xfrm>
          <a:prstGeom prst="line">
            <a:avLst/>
          </a:prstGeom>
          <a:ln w="22225" cap="sq">
            <a:solidFill>
              <a:schemeClr val="accent4"/>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93786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SLR_Project">
    <p:spTree>
      <p:nvGrpSpPr>
        <p:cNvPr id="1" name=""/>
        <p:cNvGrpSpPr/>
        <p:nvPr/>
      </p:nvGrpSpPr>
      <p:grpSpPr>
        <a:xfrm>
          <a:off x="0" y="0"/>
          <a:ext cx="0" cy="0"/>
          <a:chOff x="0" y="0"/>
          <a:chExt cx="0" cy="0"/>
        </a:xfrm>
      </p:grpSpPr>
      <p:grpSp>
        <p:nvGrpSpPr>
          <p:cNvPr id="12" name="Group 11"/>
          <p:cNvGrpSpPr/>
          <p:nvPr userDrawn="1"/>
        </p:nvGrpSpPr>
        <p:grpSpPr>
          <a:xfrm>
            <a:off x="8825849" y="4575103"/>
            <a:ext cx="281944" cy="1115666"/>
            <a:chOff x="8818229" y="4575103"/>
            <a:chExt cx="281944" cy="1115666"/>
          </a:xfrm>
        </p:grpSpPr>
        <p:sp>
          <p:nvSpPr>
            <p:cNvPr id="13" name="TextBox 12"/>
            <p:cNvSpPr txBox="1"/>
            <p:nvPr userDrawn="1"/>
          </p:nvSpPr>
          <p:spPr>
            <a:xfrm rot="16200000">
              <a:off x="8437830" y="4955502"/>
              <a:ext cx="1035118" cy="274320"/>
            </a:xfrm>
            <a:prstGeom prst="rect">
              <a:avLst/>
            </a:prstGeom>
            <a:noFill/>
            <a:ln w="25400">
              <a:noFill/>
            </a:ln>
            <a:effectLst/>
          </p:spPr>
          <p:txBody>
            <a:bodyPr wrap="square" lIns="45720" tIns="27432" rIns="0" bIns="27432" rtlCol="0" anchor="ctr" anchorCtr="0">
              <a:noAutofit/>
            </a:bodyPr>
            <a:lstStyle/>
            <a:p>
              <a:pPr algn="r">
                <a:spcBef>
                  <a:spcPts val="480"/>
                </a:spcBef>
                <a:tabLst>
                  <a:tab pos="2743200" algn="l"/>
                  <a:tab pos="3657600" algn="l"/>
                  <a:tab pos="4572000" algn="l"/>
                  <a:tab pos="5486400" algn="l"/>
                </a:tabLst>
              </a:pPr>
              <a:fld id="{D48AE3BA-025A-41BC-AF16-9FF28446787C}" type="datetime3">
                <a:rPr lang="en-US" sz="600" spc="30" baseline="0" smtClean="0">
                  <a:latin typeface="+mn-lt"/>
                </a:rPr>
                <a:t>10 June 2019</a:t>
              </a:fld>
              <a:endParaRPr lang="en-US" sz="600" spc="30" baseline="0" dirty="0">
                <a:latin typeface="+mn-lt"/>
              </a:endParaRPr>
            </a:p>
          </p:txBody>
        </p:sp>
        <p:sp>
          <p:nvSpPr>
            <p:cNvPr id="14" name="Rectangle 13"/>
            <p:cNvSpPr/>
            <p:nvPr userDrawn="1"/>
          </p:nvSpPr>
          <p:spPr>
            <a:xfrm rot="16200000">
              <a:off x="8509991" y="5100587"/>
              <a:ext cx="906044" cy="274320"/>
            </a:xfrm>
            <a:prstGeom prst="rect">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latin typeface="+mn-lt"/>
              </a:endParaRPr>
            </a:p>
          </p:txBody>
        </p:sp>
      </p:grpSp>
      <p:sp>
        <p:nvSpPr>
          <p:cNvPr id="10" name="Rectangle 21"/>
          <p:cNvSpPr>
            <a:spLocks noGrp="1" noChangeArrowheads="1"/>
          </p:cNvSpPr>
          <p:nvPr userDrawn="1"/>
        </p:nvSpPr>
        <p:spPr bwMode="auto">
          <a:xfrm>
            <a:off x="8534903" y="4832812"/>
            <a:ext cx="457200" cy="182880"/>
          </a:xfrm>
          <a:prstGeom prst="rect">
            <a:avLst/>
          </a:prstGeom>
          <a:noFill/>
          <a:ln w="9525">
            <a:noFill/>
            <a:miter lim="800000"/>
            <a:headEnd/>
            <a:tailEnd/>
          </a:ln>
        </p:spPr>
        <p:txBody>
          <a:bodyPr wrap="none" lIns="0" tIns="0" rIns="0" bIns="0" anchor="b" anchorCtr="0"/>
          <a:lstStyle/>
          <a:p>
            <a:pPr algn="r"/>
            <a:fld id="{2EFC56DB-0B3A-4FC6-9CA8-74B391DA3C8A}" type="slidenum">
              <a:rPr lang="en-US" sz="800" noProof="0" smtClean="0">
                <a:solidFill>
                  <a:schemeClr val="tx1"/>
                </a:solidFill>
                <a:latin typeface="+mn-lt"/>
              </a:rPr>
              <a:pPr algn="r"/>
              <a:t>‹#›</a:t>
            </a:fld>
            <a:endParaRPr lang="en-US" sz="950" noProof="0" dirty="0">
              <a:solidFill>
                <a:schemeClr val="tx1"/>
              </a:solidFill>
              <a:latin typeface="+mn-lt"/>
            </a:endParaRPr>
          </a:p>
        </p:txBody>
      </p:sp>
      <p:sp>
        <p:nvSpPr>
          <p:cNvPr id="2" name="Title 1"/>
          <p:cNvSpPr>
            <a:spLocks noGrp="1"/>
          </p:cNvSpPr>
          <p:nvPr>
            <p:ph type="title"/>
          </p:nvPr>
        </p:nvSpPr>
        <p:spPr>
          <a:xfrm>
            <a:off x="0" y="4453305"/>
            <a:ext cx="8839200" cy="548640"/>
          </a:xfrm>
        </p:spPr>
        <p:txBody>
          <a:bodyPr lIns="91440" tIns="45720" rIns="91440" bIns="45720" anchor="ctr" anchorCtr="0">
            <a:noAutofit/>
          </a:bodyPr>
          <a:lstStyle>
            <a:lvl1pPr algn="r">
              <a:defRPr kumimoji="0" lang="en-US" sz="2300" b="0" i="0" u="none" strike="noStrike" kern="1200" cap="none" spc="0" normalizeH="0" baseline="0" noProof="0" dirty="0" smtClean="0">
                <a:ln>
                  <a:noFill/>
                </a:ln>
                <a:solidFill>
                  <a:srgbClr val="6D6D6D"/>
                </a:solidFill>
                <a:effectLst>
                  <a:innerShdw blurRad="63500" dist="50800" dir="13500000">
                    <a:prstClr val="black">
                      <a:alpha val="50000"/>
                    </a:prstClr>
                  </a:innerShdw>
                </a:effectLst>
                <a:uLnTx/>
                <a:uFillTx/>
                <a:latin typeface="+mj-lt"/>
                <a:ea typeface="+mn-ea"/>
                <a:cs typeface="+mn-cs"/>
              </a:defRPr>
            </a:lvl1pPr>
          </a:lstStyle>
          <a:p>
            <a:r>
              <a:rPr lang="en-US" smtClean="0"/>
              <a:t>Click to edit Master title style</a:t>
            </a:r>
            <a:endParaRPr lang="en-US" dirty="0"/>
          </a:p>
        </p:txBody>
      </p:sp>
      <p:sp>
        <p:nvSpPr>
          <p:cNvPr id="9" name="Rectangle 8">
            <a:extLst>
              <a:ext uri="{FF2B5EF4-FFF2-40B4-BE49-F238E27FC236}">
                <a16:creationId xmlns:a16="http://schemas.microsoft.com/office/drawing/2014/main" id="{3FEC1680-B650-4315-951A-66930B15F92A}"/>
              </a:ext>
            </a:extLst>
          </p:cNvPr>
          <p:cNvSpPr/>
          <p:nvPr userDrawn="1"/>
        </p:nvSpPr>
        <p:spPr>
          <a:xfrm rot="16200000">
            <a:off x="7756244" y="3158136"/>
            <a:ext cx="2513893" cy="274320"/>
          </a:xfrm>
          <a:prstGeom prst="rect">
            <a:avLst/>
          </a:prstGeom>
        </p:spPr>
        <p:txBody>
          <a:bodyPr wrap="none" lIns="0" tIns="0" rIns="0" bIns="0" anchor="ctr" anchorCtr="0">
            <a:noAutofit/>
          </a:bodyPr>
          <a:lstStyle/>
          <a:p>
            <a:pPr marL="0" marR="0" lvl="0" indent="-342900" algn="l" defTabSz="823913" rtl="0" eaLnBrk="0" fontAlgn="base" latinLnBrk="0" hangingPunct="0">
              <a:lnSpc>
                <a:spcPct val="100000"/>
              </a:lnSpc>
              <a:spcBef>
                <a:spcPct val="0"/>
              </a:spcBef>
              <a:spcAft>
                <a:spcPct val="0"/>
              </a:spcAft>
              <a:buClr>
                <a:srgbClr val="00679F"/>
              </a:buClr>
              <a:buSzTx/>
              <a:buFont typeface="Wingdings" pitchFamily="1" charset="2"/>
              <a:buNone/>
              <a:tabLst>
                <a:tab pos="2743200" algn="l"/>
                <a:tab pos="3657600" algn="l"/>
                <a:tab pos="4572000" algn="l"/>
                <a:tab pos="5486400" algn="l"/>
              </a:tabLst>
              <a:defRPr/>
            </a:pPr>
            <a:r>
              <a:rPr lang="en-US" sz="600" b="0" i="0" spc="30" baseline="0" noProof="0" dirty="0">
                <a:solidFill>
                  <a:schemeClr val="tx1"/>
                </a:solidFill>
                <a:latin typeface="+mn-lt"/>
              </a:rPr>
              <a:t>© </a:t>
            </a:r>
            <a:r>
              <a:rPr lang="en-US" sz="600" b="0" i="0" spc="30" normalizeH="0" baseline="0" noProof="0" dirty="0">
                <a:solidFill>
                  <a:schemeClr val="tx1"/>
                </a:solidFill>
                <a:uFill>
                  <a:solidFill>
                    <a:schemeClr val="tx1"/>
                  </a:solidFill>
                </a:uFill>
                <a:latin typeface="+mn-lt"/>
              </a:rPr>
              <a:t>Copyright First Solar, Inc. </a:t>
            </a:r>
            <a:r>
              <a:rPr kumimoji="0" lang="en-US" sz="600" b="0" i="0" u="none" strike="noStrike" kern="1200" cap="none" spc="30" normalizeH="0" baseline="0" noProof="0" dirty="0">
                <a:ln>
                  <a:noFill/>
                </a:ln>
                <a:solidFill>
                  <a:schemeClr val="tx2"/>
                </a:solidFill>
                <a:effectLst/>
                <a:uLnTx/>
                <a:uFillTx/>
                <a:latin typeface="+mn-lt"/>
                <a:ea typeface="+mn-ea"/>
                <a:cs typeface="+mn-cs"/>
              </a:rPr>
              <a:t>|  First Solar Confidential &amp; Proprietary</a:t>
            </a:r>
            <a:r>
              <a:rPr lang="en-US" sz="600" b="0" i="0" spc="30" normalizeH="0" baseline="0" noProof="0" dirty="0">
                <a:solidFill>
                  <a:schemeClr val="tx1"/>
                </a:solidFill>
                <a:uFill>
                  <a:solidFill>
                    <a:schemeClr val="tx1"/>
                  </a:solidFill>
                </a:uFill>
                <a:latin typeface="+mn-lt"/>
              </a:rPr>
              <a:t> </a:t>
            </a:r>
            <a:endParaRPr kumimoji="0" lang="en-US" sz="600" b="0" i="0" u="none" strike="noStrike" kern="1200" cap="none" spc="30" normalizeH="0" baseline="0" noProof="0" dirty="0">
              <a:ln>
                <a:noFill/>
              </a:ln>
              <a:solidFill>
                <a:schemeClr val="tx1"/>
              </a:solidFill>
              <a:effectLst/>
              <a:uLnTx/>
              <a:uFill>
                <a:solidFill>
                  <a:schemeClr val="tx1"/>
                </a:solidFill>
              </a:uFill>
              <a:latin typeface="+mn-lt"/>
              <a:ea typeface="+mn-ea"/>
              <a:cs typeface="+mn-cs"/>
            </a:endParaRPr>
          </a:p>
          <a:p>
            <a:pPr marL="0" marR="0" lvl="0" indent="-342900" algn="l" defTabSz="823913" rtl="0" eaLnBrk="0" fontAlgn="base" latinLnBrk="0" hangingPunct="0">
              <a:lnSpc>
                <a:spcPct val="100000"/>
              </a:lnSpc>
              <a:spcBef>
                <a:spcPct val="0"/>
              </a:spcBef>
              <a:spcAft>
                <a:spcPct val="0"/>
              </a:spcAft>
              <a:buClr>
                <a:srgbClr val="00679F"/>
              </a:buClr>
              <a:buSzTx/>
              <a:buFont typeface="Wingdings" pitchFamily="1" charset="2"/>
              <a:buNone/>
              <a:tabLst>
                <a:tab pos="2743200" algn="l"/>
                <a:tab pos="3657600" algn="l"/>
                <a:tab pos="4572000" algn="l"/>
                <a:tab pos="5486400" algn="l"/>
              </a:tabLst>
              <a:defRPr/>
            </a:pPr>
            <a:endParaRPr kumimoji="0" lang="en-US" sz="700" b="0" i="0" u="none" strike="noStrike" kern="1200" cap="none" spc="3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27279721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SLR_Closing">
    <p:bg>
      <p:bgPr>
        <a:solidFill>
          <a:schemeClr val="bg2">
            <a:lumMod val="40000"/>
            <a:lumOff val="60000"/>
          </a:schemeClr>
        </a:solidFill>
        <a:effectLst/>
      </p:bgPr>
    </p:bg>
    <p:spTree>
      <p:nvGrpSpPr>
        <p:cNvPr id="1" name=""/>
        <p:cNvGrpSpPr/>
        <p:nvPr/>
      </p:nvGrpSpPr>
      <p:grpSpPr>
        <a:xfrm>
          <a:off x="0" y="0"/>
          <a:ext cx="0" cy="0"/>
          <a:chOff x="0" y="0"/>
          <a:chExt cx="0" cy="0"/>
        </a:xfrm>
      </p:grpSpPr>
      <p:grpSp>
        <p:nvGrpSpPr>
          <p:cNvPr id="228" name="Group 227"/>
          <p:cNvGrpSpPr/>
          <p:nvPr userDrawn="1"/>
        </p:nvGrpSpPr>
        <p:grpSpPr>
          <a:xfrm>
            <a:off x="0" y="-608"/>
            <a:ext cx="9144000" cy="5127626"/>
            <a:chOff x="0" y="7938"/>
            <a:chExt cx="9144000" cy="5127626"/>
          </a:xfrm>
        </p:grpSpPr>
        <p:sp>
          <p:nvSpPr>
            <p:cNvPr id="229" name="Line 5"/>
            <p:cNvSpPr>
              <a:spLocks noChangeShapeType="1"/>
            </p:cNvSpPr>
            <p:nvPr/>
          </p:nvSpPr>
          <p:spPr bwMode="auto">
            <a:xfrm flipV="1">
              <a:off x="60325" y="7938"/>
              <a:ext cx="5118100"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 name="Line 6"/>
            <p:cNvSpPr>
              <a:spLocks noChangeShapeType="1"/>
            </p:cNvSpPr>
            <p:nvPr/>
          </p:nvSpPr>
          <p:spPr bwMode="auto">
            <a:xfrm flipV="1">
              <a:off x="142875" y="7938"/>
              <a:ext cx="5121275"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 name="Line 7"/>
            <p:cNvSpPr>
              <a:spLocks noChangeShapeType="1"/>
            </p:cNvSpPr>
            <p:nvPr/>
          </p:nvSpPr>
          <p:spPr bwMode="auto">
            <a:xfrm flipV="1">
              <a:off x="227013" y="7938"/>
              <a:ext cx="5122863"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 name="Line 8"/>
            <p:cNvSpPr>
              <a:spLocks noChangeShapeType="1"/>
            </p:cNvSpPr>
            <p:nvPr/>
          </p:nvSpPr>
          <p:spPr bwMode="auto">
            <a:xfrm flipV="1">
              <a:off x="312738" y="7938"/>
              <a:ext cx="5119688"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 name="Line 9"/>
            <p:cNvSpPr>
              <a:spLocks noChangeShapeType="1"/>
            </p:cNvSpPr>
            <p:nvPr/>
          </p:nvSpPr>
          <p:spPr bwMode="auto">
            <a:xfrm flipV="1">
              <a:off x="395288" y="7938"/>
              <a:ext cx="5121275"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 name="Line 10"/>
            <p:cNvSpPr>
              <a:spLocks noChangeShapeType="1"/>
            </p:cNvSpPr>
            <p:nvPr/>
          </p:nvSpPr>
          <p:spPr bwMode="auto">
            <a:xfrm flipV="1">
              <a:off x="481013" y="7938"/>
              <a:ext cx="5121275"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 name="Line 11"/>
            <p:cNvSpPr>
              <a:spLocks noChangeShapeType="1"/>
            </p:cNvSpPr>
            <p:nvPr/>
          </p:nvSpPr>
          <p:spPr bwMode="auto">
            <a:xfrm flipV="1">
              <a:off x="566738" y="7938"/>
              <a:ext cx="5118100"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 name="Line 12"/>
            <p:cNvSpPr>
              <a:spLocks noChangeShapeType="1"/>
            </p:cNvSpPr>
            <p:nvPr/>
          </p:nvSpPr>
          <p:spPr bwMode="auto">
            <a:xfrm flipV="1">
              <a:off x="647700" y="7938"/>
              <a:ext cx="5122863"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Line 13"/>
            <p:cNvSpPr>
              <a:spLocks noChangeShapeType="1"/>
            </p:cNvSpPr>
            <p:nvPr/>
          </p:nvSpPr>
          <p:spPr bwMode="auto">
            <a:xfrm flipV="1">
              <a:off x="733425" y="7938"/>
              <a:ext cx="5122863"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Line 14"/>
            <p:cNvSpPr>
              <a:spLocks noChangeShapeType="1"/>
            </p:cNvSpPr>
            <p:nvPr/>
          </p:nvSpPr>
          <p:spPr bwMode="auto">
            <a:xfrm flipV="1">
              <a:off x="819150" y="7938"/>
              <a:ext cx="5118100"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Line 15"/>
            <p:cNvSpPr>
              <a:spLocks noChangeShapeType="1"/>
            </p:cNvSpPr>
            <p:nvPr/>
          </p:nvSpPr>
          <p:spPr bwMode="auto">
            <a:xfrm flipV="1">
              <a:off x="901700" y="7938"/>
              <a:ext cx="5121275"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Line 16"/>
            <p:cNvSpPr>
              <a:spLocks noChangeShapeType="1"/>
            </p:cNvSpPr>
            <p:nvPr/>
          </p:nvSpPr>
          <p:spPr bwMode="auto">
            <a:xfrm flipV="1">
              <a:off x="985838" y="7938"/>
              <a:ext cx="5122863"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Line 17"/>
            <p:cNvSpPr>
              <a:spLocks noChangeShapeType="1"/>
            </p:cNvSpPr>
            <p:nvPr/>
          </p:nvSpPr>
          <p:spPr bwMode="auto">
            <a:xfrm flipV="1">
              <a:off x="1071563" y="7938"/>
              <a:ext cx="5122863"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Line 18"/>
            <p:cNvSpPr>
              <a:spLocks noChangeShapeType="1"/>
            </p:cNvSpPr>
            <p:nvPr/>
          </p:nvSpPr>
          <p:spPr bwMode="auto">
            <a:xfrm flipV="1">
              <a:off x="1157288" y="7938"/>
              <a:ext cx="5118100"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Line 19"/>
            <p:cNvSpPr>
              <a:spLocks noChangeShapeType="1"/>
            </p:cNvSpPr>
            <p:nvPr/>
          </p:nvSpPr>
          <p:spPr bwMode="auto">
            <a:xfrm flipV="1">
              <a:off x="1239838" y="7938"/>
              <a:ext cx="5121275"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Line 20"/>
            <p:cNvSpPr>
              <a:spLocks noChangeShapeType="1"/>
            </p:cNvSpPr>
            <p:nvPr/>
          </p:nvSpPr>
          <p:spPr bwMode="auto">
            <a:xfrm flipV="1">
              <a:off x="1325563" y="7938"/>
              <a:ext cx="5121275"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Line 21"/>
            <p:cNvSpPr>
              <a:spLocks noChangeShapeType="1"/>
            </p:cNvSpPr>
            <p:nvPr/>
          </p:nvSpPr>
          <p:spPr bwMode="auto">
            <a:xfrm flipV="1">
              <a:off x="1409700" y="7938"/>
              <a:ext cx="5119688"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Line 22"/>
            <p:cNvSpPr>
              <a:spLocks noChangeShapeType="1"/>
            </p:cNvSpPr>
            <p:nvPr/>
          </p:nvSpPr>
          <p:spPr bwMode="auto">
            <a:xfrm flipV="1">
              <a:off x="1492250" y="7938"/>
              <a:ext cx="5122863"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Line 23"/>
            <p:cNvSpPr>
              <a:spLocks noChangeShapeType="1"/>
            </p:cNvSpPr>
            <p:nvPr/>
          </p:nvSpPr>
          <p:spPr bwMode="auto">
            <a:xfrm flipV="1">
              <a:off x="1577975" y="7938"/>
              <a:ext cx="5121275"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24"/>
            <p:cNvSpPr>
              <a:spLocks noChangeShapeType="1"/>
            </p:cNvSpPr>
            <p:nvPr/>
          </p:nvSpPr>
          <p:spPr bwMode="auto">
            <a:xfrm flipV="1">
              <a:off x="1663700" y="7938"/>
              <a:ext cx="5118100"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25"/>
            <p:cNvSpPr>
              <a:spLocks noChangeShapeType="1"/>
            </p:cNvSpPr>
            <p:nvPr/>
          </p:nvSpPr>
          <p:spPr bwMode="auto">
            <a:xfrm flipV="1">
              <a:off x="1744663" y="7938"/>
              <a:ext cx="5122863"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Line 26"/>
            <p:cNvSpPr>
              <a:spLocks noChangeShapeType="1"/>
            </p:cNvSpPr>
            <p:nvPr/>
          </p:nvSpPr>
          <p:spPr bwMode="auto">
            <a:xfrm flipV="1">
              <a:off x="1830388" y="7938"/>
              <a:ext cx="5122863"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Line 27"/>
            <p:cNvSpPr>
              <a:spLocks noChangeShapeType="1"/>
            </p:cNvSpPr>
            <p:nvPr/>
          </p:nvSpPr>
          <p:spPr bwMode="auto">
            <a:xfrm flipV="1">
              <a:off x="1916113" y="7938"/>
              <a:ext cx="5119688"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Line 28"/>
            <p:cNvSpPr>
              <a:spLocks noChangeShapeType="1"/>
            </p:cNvSpPr>
            <p:nvPr/>
          </p:nvSpPr>
          <p:spPr bwMode="auto">
            <a:xfrm flipV="1">
              <a:off x="1998663" y="7938"/>
              <a:ext cx="5121275"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Line 29"/>
            <p:cNvSpPr>
              <a:spLocks noChangeShapeType="1"/>
            </p:cNvSpPr>
            <p:nvPr/>
          </p:nvSpPr>
          <p:spPr bwMode="auto">
            <a:xfrm flipV="1">
              <a:off x="2084388" y="7938"/>
              <a:ext cx="5121275"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Line 30"/>
            <p:cNvSpPr>
              <a:spLocks noChangeShapeType="1"/>
            </p:cNvSpPr>
            <p:nvPr/>
          </p:nvSpPr>
          <p:spPr bwMode="auto">
            <a:xfrm flipV="1">
              <a:off x="2168525" y="7938"/>
              <a:ext cx="5119688"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Line 31"/>
            <p:cNvSpPr>
              <a:spLocks noChangeShapeType="1"/>
            </p:cNvSpPr>
            <p:nvPr/>
          </p:nvSpPr>
          <p:spPr bwMode="auto">
            <a:xfrm flipV="1">
              <a:off x="2251075" y="7938"/>
              <a:ext cx="5122863"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Line 32"/>
            <p:cNvSpPr>
              <a:spLocks noChangeShapeType="1"/>
            </p:cNvSpPr>
            <p:nvPr/>
          </p:nvSpPr>
          <p:spPr bwMode="auto">
            <a:xfrm flipV="1">
              <a:off x="2336800" y="7938"/>
              <a:ext cx="5121275"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33"/>
            <p:cNvSpPr>
              <a:spLocks noChangeShapeType="1"/>
            </p:cNvSpPr>
            <p:nvPr/>
          </p:nvSpPr>
          <p:spPr bwMode="auto">
            <a:xfrm flipV="1">
              <a:off x="2422525" y="7938"/>
              <a:ext cx="5118100"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Line 34"/>
            <p:cNvSpPr>
              <a:spLocks noChangeShapeType="1"/>
            </p:cNvSpPr>
            <p:nvPr/>
          </p:nvSpPr>
          <p:spPr bwMode="auto">
            <a:xfrm flipV="1">
              <a:off x="2503488" y="7938"/>
              <a:ext cx="5122863"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Line 35"/>
            <p:cNvSpPr>
              <a:spLocks noChangeShapeType="1"/>
            </p:cNvSpPr>
            <p:nvPr/>
          </p:nvSpPr>
          <p:spPr bwMode="auto">
            <a:xfrm flipV="1">
              <a:off x="2589213" y="7938"/>
              <a:ext cx="5122863"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Line 36"/>
            <p:cNvSpPr>
              <a:spLocks noChangeShapeType="1"/>
            </p:cNvSpPr>
            <p:nvPr/>
          </p:nvSpPr>
          <p:spPr bwMode="auto">
            <a:xfrm flipV="1">
              <a:off x="2674938" y="7938"/>
              <a:ext cx="5119688"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Line 37"/>
            <p:cNvSpPr>
              <a:spLocks noChangeShapeType="1"/>
            </p:cNvSpPr>
            <p:nvPr/>
          </p:nvSpPr>
          <p:spPr bwMode="auto">
            <a:xfrm flipV="1">
              <a:off x="2757488" y="7938"/>
              <a:ext cx="5121275"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Line 38"/>
            <p:cNvSpPr>
              <a:spLocks noChangeShapeType="1"/>
            </p:cNvSpPr>
            <p:nvPr/>
          </p:nvSpPr>
          <p:spPr bwMode="auto">
            <a:xfrm flipV="1">
              <a:off x="2843213" y="7938"/>
              <a:ext cx="5121275"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Line 39"/>
            <p:cNvSpPr>
              <a:spLocks noChangeShapeType="1"/>
            </p:cNvSpPr>
            <p:nvPr/>
          </p:nvSpPr>
          <p:spPr bwMode="auto">
            <a:xfrm flipV="1">
              <a:off x="2927350" y="7938"/>
              <a:ext cx="5119688"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Line 40"/>
            <p:cNvSpPr>
              <a:spLocks noChangeShapeType="1"/>
            </p:cNvSpPr>
            <p:nvPr/>
          </p:nvSpPr>
          <p:spPr bwMode="auto">
            <a:xfrm flipV="1">
              <a:off x="3009900" y="7938"/>
              <a:ext cx="5122863"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Line 41"/>
            <p:cNvSpPr>
              <a:spLocks noChangeShapeType="1"/>
            </p:cNvSpPr>
            <p:nvPr/>
          </p:nvSpPr>
          <p:spPr bwMode="auto">
            <a:xfrm flipV="1">
              <a:off x="3095625" y="7938"/>
              <a:ext cx="5121275"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Line 42"/>
            <p:cNvSpPr>
              <a:spLocks noChangeShapeType="1"/>
            </p:cNvSpPr>
            <p:nvPr/>
          </p:nvSpPr>
          <p:spPr bwMode="auto">
            <a:xfrm flipV="1">
              <a:off x="3181350" y="7938"/>
              <a:ext cx="5118100"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Line 43"/>
            <p:cNvSpPr>
              <a:spLocks noChangeShapeType="1"/>
            </p:cNvSpPr>
            <p:nvPr/>
          </p:nvSpPr>
          <p:spPr bwMode="auto">
            <a:xfrm flipV="1">
              <a:off x="3262313" y="7938"/>
              <a:ext cx="5122863"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Line 44"/>
            <p:cNvSpPr>
              <a:spLocks noChangeShapeType="1"/>
            </p:cNvSpPr>
            <p:nvPr/>
          </p:nvSpPr>
          <p:spPr bwMode="auto">
            <a:xfrm flipV="1">
              <a:off x="3348038" y="7938"/>
              <a:ext cx="5122863"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Line 45"/>
            <p:cNvSpPr>
              <a:spLocks noChangeShapeType="1"/>
            </p:cNvSpPr>
            <p:nvPr/>
          </p:nvSpPr>
          <p:spPr bwMode="auto">
            <a:xfrm flipV="1">
              <a:off x="3433763" y="7938"/>
              <a:ext cx="5119688"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Line 46"/>
            <p:cNvSpPr>
              <a:spLocks noChangeShapeType="1"/>
            </p:cNvSpPr>
            <p:nvPr/>
          </p:nvSpPr>
          <p:spPr bwMode="auto">
            <a:xfrm flipV="1">
              <a:off x="3519488" y="7938"/>
              <a:ext cx="5118100"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Line 47"/>
            <p:cNvSpPr>
              <a:spLocks noChangeShapeType="1"/>
            </p:cNvSpPr>
            <p:nvPr/>
          </p:nvSpPr>
          <p:spPr bwMode="auto">
            <a:xfrm flipV="1">
              <a:off x="3602038" y="7938"/>
              <a:ext cx="5121275"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 name="Line 48"/>
            <p:cNvSpPr>
              <a:spLocks noChangeShapeType="1"/>
            </p:cNvSpPr>
            <p:nvPr/>
          </p:nvSpPr>
          <p:spPr bwMode="auto">
            <a:xfrm flipV="1">
              <a:off x="3686175" y="7938"/>
              <a:ext cx="5122863"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 name="Line 49"/>
            <p:cNvSpPr>
              <a:spLocks noChangeShapeType="1"/>
            </p:cNvSpPr>
            <p:nvPr/>
          </p:nvSpPr>
          <p:spPr bwMode="auto">
            <a:xfrm flipV="1">
              <a:off x="3771900" y="7938"/>
              <a:ext cx="5119688"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 name="Line 50"/>
            <p:cNvSpPr>
              <a:spLocks noChangeShapeType="1"/>
            </p:cNvSpPr>
            <p:nvPr/>
          </p:nvSpPr>
          <p:spPr bwMode="auto">
            <a:xfrm flipV="1">
              <a:off x="3854450" y="7938"/>
              <a:ext cx="5121275"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 name="Line 51"/>
            <p:cNvSpPr>
              <a:spLocks noChangeShapeType="1"/>
            </p:cNvSpPr>
            <p:nvPr/>
          </p:nvSpPr>
          <p:spPr bwMode="auto">
            <a:xfrm flipV="1">
              <a:off x="3940175" y="7938"/>
              <a:ext cx="5121275"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 name="Line 52"/>
            <p:cNvSpPr>
              <a:spLocks noChangeShapeType="1"/>
            </p:cNvSpPr>
            <p:nvPr/>
          </p:nvSpPr>
          <p:spPr bwMode="auto">
            <a:xfrm flipV="1">
              <a:off x="9115425" y="7938"/>
              <a:ext cx="28575" cy="285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 name="Line 53"/>
            <p:cNvSpPr>
              <a:spLocks noChangeShapeType="1"/>
            </p:cNvSpPr>
            <p:nvPr/>
          </p:nvSpPr>
          <p:spPr bwMode="auto">
            <a:xfrm flipV="1">
              <a:off x="4024313" y="36513"/>
              <a:ext cx="5091113" cy="509905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 name="Line 54"/>
            <p:cNvSpPr>
              <a:spLocks noChangeShapeType="1"/>
            </p:cNvSpPr>
            <p:nvPr/>
          </p:nvSpPr>
          <p:spPr bwMode="auto">
            <a:xfrm flipV="1">
              <a:off x="4106863" y="122238"/>
              <a:ext cx="5008563" cy="50133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 name="Line 55"/>
            <p:cNvSpPr>
              <a:spLocks noChangeShapeType="1"/>
            </p:cNvSpPr>
            <p:nvPr/>
          </p:nvSpPr>
          <p:spPr bwMode="auto">
            <a:xfrm flipV="1">
              <a:off x="4192588" y="207963"/>
              <a:ext cx="4922838" cy="492760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 name="Line 56"/>
            <p:cNvSpPr>
              <a:spLocks noChangeShapeType="1"/>
            </p:cNvSpPr>
            <p:nvPr/>
          </p:nvSpPr>
          <p:spPr bwMode="auto">
            <a:xfrm flipV="1">
              <a:off x="4278313" y="290513"/>
              <a:ext cx="4837113" cy="484505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 name="Line 57"/>
            <p:cNvSpPr>
              <a:spLocks noChangeShapeType="1"/>
            </p:cNvSpPr>
            <p:nvPr/>
          </p:nvSpPr>
          <p:spPr bwMode="auto">
            <a:xfrm flipV="1">
              <a:off x="4360863" y="374651"/>
              <a:ext cx="4754563" cy="476091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 name="Line 58"/>
            <p:cNvSpPr>
              <a:spLocks noChangeShapeType="1"/>
            </p:cNvSpPr>
            <p:nvPr/>
          </p:nvSpPr>
          <p:spPr bwMode="auto">
            <a:xfrm flipV="1">
              <a:off x="4445000" y="460376"/>
              <a:ext cx="4670425" cy="467518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 name="Line 59"/>
            <p:cNvSpPr>
              <a:spLocks noChangeShapeType="1"/>
            </p:cNvSpPr>
            <p:nvPr/>
          </p:nvSpPr>
          <p:spPr bwMode="auto">
            <a:xfrm flipV="1">
              <a:off x="4530725" y="542926"/>
              <a:ext cx="4584700" cy="459263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 name="Line 60"/>
            <p:cNvSpPr>
              <a:spLocks noChangeShapeType="1"/>
            </p:cNvSpPr>
            <p:nvPr/>
          </p:nvSpPr>
          <p:spPr bwMode="auto">
            <a:xfrm flipV="1">
              <a:off x="4613275" y="628651"/>
              <a:ext cx="4502150" cy="450691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 name="Line 61"/>
            <p:cNvSpPr>
              <a:spLocks noChangeShapeType="1"/>
            </p:cNvSpPr>
            <p:nvPr/>
          </p:nvSpPr>
          <p:spPr bwMode="auto">
            <a:xfrm flipV="1">
              <a:off x="4699000" y="714376"/>
              <a:ext cx="4416425" cy="442118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Line 62"/>
            <p:cNvSpPr>
              <a:spLocks noChangeShapeType="1"/>
            </p:cNvSpPr>
            <p:nvPr/>
          </p:nvSpPr>
          <p:spPr bwMode="auto">
            <a:xfrm flipV="1">
              <a:off x="4783138" y="795338"/>
              <a:ext cx="4332288" cy="43402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 name="Line 63"/>
            <p:cNvSpPr>
              <a:spLocks noChangeShapeType="1"/>
            </p:cNvSpPr>
            <p:nvPr/>
          </p:nvSpPr>
          <p:spPr bwMode="auto">
            <a:xfrm flipV="1">
              <a:off x="4865688" y="881063"/>
              <a:ext cx="4249738" cy="425450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 name="Line 64"/>
            <p:cNvSpPr>
              <a:spLocks noChangeShapeType="1"/>
            </p:cNvSpPr>
            <p:nvPr/>
          </p:nvSpPr>
          <p:spPr bwMode="auto">
            <a:xfrm flipV="1">
              <a:off x="4951413" y="966788"/>
              <a:ext cx="4164013" cy="41687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 name="Line 65"/>
            <p:cNvSpPr>
              <a:spLocks noChangeShapeType="1"/>
            </p:cNvSpPr>
            <p:nvPr/>
          </p:nvSpPr>
          <p:spPr bwMode="auto">
            <a:xfrm flipV="1">
              <a:off x="5037138" y="1049338"/>
              <a:ext cx="4078288" cy="40862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 name="Line 66"/>
            <p:cNvSpPr>
              <a:spLocks noChangeShapeType="1"/>
            </p:cNvSpPr>
            <p:nvPr/>
          </p:nvSpPr>
          <p:spPr bwMode="auto">
            <a:xfrm flipV="1">
              <a:off x="5119688" y="1135063"/>
              <a:ext cx="3995738" cy="400050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 name="Line 67"/>
            <p:cNvSpPr>
              <a:spLocks noChangeShapeType="1"/>
            </p:cNvSpPr>
            <p:nvPr/>
          </p:nvSpPr>
          <p:spPr bwMode="auto">
            <a:xfrm flipV="1">
              <a:off x="5203825" y="1220788"/>
              <a:ext cx="3911600" cy="39147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 name="Line 68"/>
            <p:cNvSpPr>
              <a:spLocks noChangeShapeType="1"/>
            </p:cNvSpPr>
            <p:nvPr/>
          </p:nvSpPr>
          <p:spPr bwMode="auto">
            <a:xfrm flipV="1">
              <a:off x="5289550" y="1301751"/>
              <a:ext cx="3825875" cy="383381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 name="Line 69"/>
            <p:cNvSpPr>
              <a:spLocks noChangeShapeType="1"/>
            </p:cNvSpPr>
            <p:nvPr/>
          </p:nvSpPr>
          <p:spPr bwMode="auto">
            <a:xfrm flipV="1">
              <a:off x="5372100" y="1387476"/>
              <a:ext cx="3743325" cy="374808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 name="Line 70"/>
            <p:cNvSpPr>
              <a:spLocks noChangeShapeType="1"/>
            </p:cNvSpPr>
            <p:nvPr/>
          </p:nvSpPr>
          <p:spPr bwMode="auto">
            <a:xfrm flipV="1">
              <a:off x="5457825" y="1473201"/>
              <a:ext cx="3657600" cy="366236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 name="Line 71"/>
            <p:cNvSpPr>
              <a:spLocks noChangeShapeType="1"/>
            </p:cNvSpPr>
            <p:nvPr/>
          </p:nvSpPr>
          <p:spPr bwMode="auto">
            <a:xfrm flipV="1">
              <a:off x="5541963" y="1558926"/>
              <a:ext cx="3573463" cy="357663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 name="Line 72"/>
            <p:cNvSpPr>
              <a:spLocks noChangeShapeType="1"/>
            </p:cNvSpPr>
            <p:nvPr/>
          </p:nvSpPr>
          <p:spPr bwMode="auto">
            <a:xfrm flipV="1">
              <a:off x="5624513" y="1641476"/>
              <a:ext cx="3490913" cy="349408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 name="Line 73"/>
            <p:cNvSpPr>
              <a:spLocks noChangeShapeType="1"/>
            </p:cNvSpPr>
            <p:nvPr/>
          </p:nvSpPr>
          <p:spPr bwMode="auto">
            <a:xfrm flipV="1">
              <a:off x="5710238" y="1727201"/>
              <a:ext cx="3405188" cy="340836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 name="Line 74"/>
            <p:cNvSpPr>
              <a:spLocks noChangeShapeType="1"/>
            </p:cNvSpPr>
            <p:nvPr/>
          </p:nvSpPr>
          <p:spPr bwMode="auto">
            <a:xfrm flipV="1">
              <a:off x="5795963" y="1811338"/>
              <a:ext cx="3319463" cy="33242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 name="Line 75"/>
            <p:cNvSpPr>
              <a:spLocks noChangeShapeType="1"/>
            </p:cNvSpPr>
            <p:nvPr/>
          </p:nvSpPr>
          <p:spPr bwMode="auto">
            <a:xfrm flipV="1">
              <a:off x="5878513" y="1893888"/>
              <a:ext cx="3236913" cy="32416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 name="Line 76"/>
            <p:cNvSpPr>
              <a:spLocks noChangeShapeType="1"/>
            </p:cNvSpPr>
            <p:nvPr/>
          </p:nvSpPr>
          <p:spPr bwMode="auto">
            <a:xfrm flipV="1">
              <a:off x="5962650" y="1979613"/>
              <a:ext cx="3152775" cy="315595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 name="Line 77"/>
            <p:cNvSpPr>
              <a:spLocks noChangeShapeType="1"/>
            </p:cNvSpPr>
            <p:nvPr/>
          </p:nvSpPr>
          <p:spPr bwMode="auto">
            <a:xfrm flipV="1">
              <a:off x="6048375" y="2065338"/>
              <a:ext cx="3067050" cy="30702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 name="Line 78"/>
            <p:cNvSpPr>
              <a:spLocks noChangeShapeType="1"/>
            </p:cNvSpPr>
            <p:nvPr/>
          </p:nvSpPr>
          <p:spPr bwMode="auto">
            <a:xfrm flipV="1">
              <a:off x="6134100" y="2147888"/>
              <a:ext cx="2981325" cy="29876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 name="Line 79"/>
            <p:cNvSpPr>
              <a:spLocks noChangeShapeType="1"/>
            </p:cNvSpPr>
            <p:nvPr/>
          </p:nvSpPr>
          <p:spPr bwMode="auto">
            <a:xfrm flipV="1">
              <a:off x="6216650" y="2233613"/>
              <a:ext cx="2898775" cy="290195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 name="Line 80"/>
            <p:cNvSpPr>
              <a:spLocks noChangeShapeType="1"/>
            </p:cNvSpPr>
            <p:nvPr/>
          </p:nvSpPr>
          <p:spPr bwMode="auto">
            <a:xfrm flipV="1">
              <a:off x="6300788" y="2319338"/>
              <a:ext cx="2814638" cy="28162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 name="Line 81"/>
            <p:cNvSpPr>
              <a:spLocks noChangeShapeType="1"/>
            </p:cNvSpPr>
            <p:nvPr/>
          </p:nvSpPr>
          <p:spPr bwMode="auto">
            <a:xfrm flipV="1">
              <a:off x="6386513" y="2400301"/>
              <a:ext cx="2728913" cy="273526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 name="Line 82"/>
            <p:cNvSpPr>
              <a:spLocks noChangeShapeType="1"/>
            </p:cNvSpPr>
            <p:nvPr/>
          </p:nvSpPr>
          <p:spPr bwMode="auto">
            <a:xfrm flipV="1">
              <a:off x="6469063" y="2486026"/>
              <a:ext cx="2646363" cy="264953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 name="Line 83"/>
            <p:cNvSpPr>
              <a:spLocks noChangeShapeType="1"/>
            </p:cNvSpPr>
            <p:nvPr/>
          </p:nvSpPr>
          <p:spPr bwMode="auto">
            <a:xfrm flipV="1">
              <a:off x="6554788" y="2571751"/>
              <a:ext cx="2560638" cy="256381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 name="Line 84"/>
            <p:cNvSpPr>
              <a:spLocks noChangeShapeType="1"/>
            </p:cNvSpPr>
            <p:nvPr/>
          </p:nvSpPr>
          <p:spPr bwMode="auto">
            <a:xfrm flipV="1">
              <a:off x="6640513" y="2654301"/>
              <a:ext cx="2474913" cy="248126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 name="Line 85"/>
            <p:cNvSpPr>
              <a:spLocks noChangeShapeType="1"/>
            </p:cNvSpPr>
            <p:nvPr/>
          </p:nvSpPr>
          <p:spPr bwMode="auto">
            <a:xfrm flipV="1">
              <a:off x="6721475" y="2740026"/>
              <a:ext cx="2393950" cy="239553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 name="Line 86"/>
            <p:cNvSpPr>
              <a:spLocks noChangeShapeType="1"/>
            </p:cNvSpPr>
            <p:nvPr/>
          </p:nvSpPr>
          <p:spPr bwMode="auto">
            <a:xfrm flipV="1">
              <a:off x="6807200" y="2825751"/>
              <a:ext cx="2308225" cy="230981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 name="Line 87"/>
            <p:cNvSpPr>
              <a:spLocks noChangeShapeType="1"/>
            </p:cNvSpPr>
            <p:nvPr/>
          </p:nvSpPr>
          <p:spPr bwMode="auto">
            <a:xfrm flipV="1">
              <a:off x="6892925" y="2906713"/>
              <a:ext cx="2222500" cy="222885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 name="Line 88"/>
            <p:cNvSpPr>
              <a:spLocks noChangeShapeType="1"/>
            </p:cNvSpPr>
            <p:nvPr/>
          </p:nvSpPr>
          <p:spPr bwMode="auto">
            <a:xfrm flipV="1">
              <a:off x="6975475" y="2992438"/>
              <a:ext cx="2139950" cy="21431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 name="Line 89"/>
            <p:cNvSpPr>
              <a:spLocks noChangeShapeType="1"/>
            </p:cNvSpPr>
            <p:nvPr/>
          </p:nvSpPr>
          <p:spPr bwMode="auto">
            <a:xfrm flipV="1">
              <a:off x="7059613" y="3078163"/>
              <a:ext cx="2055813" cy="205740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 name="Line 90"/>
            <p:cNvSpPr>
              <a:spLocks noChangeShapeType="1"/>
            </p:cNvSpPr>
            <p:nvPr/>
          </p:nvSpPr>
          <p:spPr bwMode="auto">
            <a:xfrm flipV="1">
              <a:off x="7145338" y="3163888"/>
              <a:ext cx="1970088" cy="19716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 name="Line 91"/>
            <p:cNvSpPr>
              <a:spLocks noChangeShapeType="1"/>
            </p:cNvSpPr>
            <p:nvPr/>
          </p:nvSpPr>
          <p:spPr bwMode="auto">
            <a:xfrm flipV="1">
              <a:off x="7227888" y="3246438"/>
              <a:ext cx="1887538" cy="18891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 name="Line 92"/>
            <p:cNvSpPr>
              <a:spLocks noChangeShapeType="1"/>
            </p:cNvSpPr>
            <p:nvPr/>
          </p:nvSpPr>
          <p:spPr bwMode="auto">
            <a:xfrm flipV="1">
              <a:off x="7313613" y="3332163"/>
              <a:ext cx="1801813" cy="180340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 name="Line 93"/>
            <p:cNvSpPr>
              <a:spLocks noChangeShapeType="1"/>
            </p:cNvSpPr>
            <p:nvPr/>
          </p:nvSpPr>
          <p:spPr bwMode="auto">
            <a:xfrm flipV="1">
              <a:off x="7399338" y="3416301"/>
              <a:ext cx="1716088" cy="171926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 name="Line 94"/>
            <p:cNvSpPr>
              <a:spLocks noChangeShapeType="1"/>
            </p:cNvSpPr>
            <p:nvPr/>
          </p:nvSpPr>
          <p:spPr bwMode="auto">
            <a:xfrm flipV="1">
              <a:off x="7480300" y="3498851"/>
              <a:ext cx="1635125" cy="163671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 name="Line 95"/>
            <p:cNvSpPr>
              <a:spLocks noChangeShapeType="1"/>
            </p:cNvSpPr>
            <p:nvPr/>
          </p:nvSpPr>
          <p:spPr bwMode="auto">
            <a:xfrm flipV="1">
              <a:off x="7566025" y="3584576"/>
              <a:ext cx="1549400" cy="155098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 name="Line 96"/>
            <p:cNvSpPr>
              <a:spLocks noChangeShapeType="1"/>
            </p:cNvSpPr>
            <p:nvPr/>
          </p:nvSpPr>
          <p:spPr bwMode="auto">
            <a:xfrm flipV="1">
              <a:off x="7651750" y="3670301"/>
              <a:ext cx="1463675" cy="146526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 name="Line 97"/>
            <p:cNvSpPr>
              <a:spLocks noChangeShapeType="1"/>
            </p:cNvSpPr>
            <p:nvPr/>
          </p:nvSpPr>
          <p:spPr bwMode="auto">
            <a:xfrm flipV="1">
              <a:off x="7734300" y="3752851"/>
              <a:ext cx="1381125" cy="138271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 name="Line 98"/>
            <p:cNvSpPr>
              <a:spLocks noChangeShapeType="1"/>
            </p:cNvSpPr>
            <p:nvPr/>
          </p:nvSpPr>
          <p:spPr bwMode="auto">
            <a:xfrm flipV="1">
              <a:off x="7818438" y="3838576"/>
              <a:ext cx="1296988" cy="129698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 name="Line 99"/>
            <p:cNvSpPr>
              <a:spLocks noChangeShapeType="1"/>
            </p:cNvSpPr>
            <p:nvPr/>
          </p:nvSpPr>
          <p:spPr bwMode="auto">
            <a:xfrm flipV="1">
              <a:off x="7904163" y="3922713"/>
              <a:ext cx="1211263" cy="121285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 name="Line 100"/>
            <p:cNvSpPr>
              <a:spLocks noChangeShapeType="1"/>
            </p:cNvSpPr>
            <p:nvPr/>
          </p:nvSpPr>
          <p:spPr bwMode="auto">
            <a:xfrm flipV="1">
              <a:off x="7986713" y="4005263"/>
              <a:ext cx="1128713" cy="113030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 name="Line 101"/>
            <p:cNvSpPr>
              <a:spLocks noChangeShapeType="1"/>
            </p:cNvSpPr>
            <p:nvPr/>
          </p:nvSpPr>
          <p:spPr bwMode="auto">
            <a:xfrm flipV="1">
              <a:off x="8072438" y="4090988"/>
              <a:ext cx="1042988" cy="10445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 name="Line 102"/>
            <p:cNvSpPr>
              <a:spLocks noChangeShapeType="1"/>
            </p:cNvSpPr>
            <p:nvPr/>
          </p:nvSpPr>
          <p:spPr bwMode="auto">
            <a:xfrm flipV="1">
              <a:off x="8158163" y="4176713"/>
              <a:ext cx="957263" cy="95885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 name="Line 103"/>
            <p:cNvSpPr>
              <a:spLocks noChangeShapeType="1"/>
            </p:cNvSpPr>
            <p:nvPr/>
          </p:nvSpPr>
          <p:spPr bwMode="auto">
            <a:xfrm flipV="1">
              <a:off x="8239125" y="4259263"/>
              <a:ext cx="876300" cy="87630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 name="Line 104"/>
            <p:cNvSpPr>
              <a:spLocks noChangeShapeType="1"/>
            </p:cNvSpPr>
            <p:nvPr/>
          </p:nvSpPr>
          <p:spPr bwMode="auto">
            <a:xfrm flipV="1">
              <a:off x="8324850" y="4344988"/>
              <a:ext cx="790575" cy="7905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 name="Line 105"/>
            <p:cNvSpPr>
              <a:spLocks noChangeShapeType="1"/>
            </p:cNvSpPr>
            <p:nvPr/>
          </p:nvSpPr>
          <p:spPr bwMode="auto">
            <a:xfrm flipV="1">
              <a:off x="8410575" y="4429126"/>
              <a:ext cx="704850" cy="70643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 name="Line 106"/>
            <p:cNvSpPr>
              <a:spLocks noChangeShapeType="1"/>
            </p:cNvSpPr>
            <p:nvPr/>
          </p:nvSpPr>
          <p:spPr bwMode="auto">
            <a:xfrm flipV="1">
              <a:off x="8493125" y="4511676"/>
              <a:ext cx="622300" cy="62388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 name="Line 107"/>
            <p:cNvSpPr>
              <a:spLocks noChangeShapeType="1"/>
            </p:cNvSpPr>
            <p:nvPr/>
          </p:nvSpPr>
          <p:spPr bwMode="auto">
            <a:xfrm flipV="1">
              <a:off x="8577263" y="4597401"/>
              <a:ext cx="538163" cy="53816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 name="Line 108"/>
            <p:cNvSpPr>
              <a:spLocks noChangeShapeType="1"/>
            </p:cNvSpPr>
            <p:nvPr/>
          </p:nvSpPr>
          <p:spPr bwMode="auto">
            <a:xfrm flipV="1">
              <a:off x="8662988" y="4683126"/>
              <a:ext cx="452438" cy="45243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 name="Line 109"/>
            <p:cNvSpPr>
              <a:spLocks noChangeShapeType="1"/>
            </p:cNvSpPr>
            <p:nvPr/>
          </p:nvSpPr>
          <p:spPr bwMode="auto">
            <a:xfrm flipV="1">
              <a:off x="8748713" y="4765676"/>
              <a:ext cx="366713" cy="36988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 name="Line 110"/>
            <p:cNvSpPr>
              <a:spLocks noChangeShapeType="1"/>
            </p:cNvSpPr>
            <p:nvPr/>
          </p:nvSpPr>
          <p:spPr bwMode="auto">
            <a:xfrm flipV="1">
              <a:off x="8831263" y="4851401"/>
              <a:ext cx="284163" cy="28416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 name="Line 111"/>
            <p:cNvSpPr>
              <a:spLocks noChangeShapeType="1"/>
            </p:cNvSpPr>
            <p:nvPr/>
          </p:nvSpPr>
          <p:spPr bwMode="auto">
            <a:xfrm flipV="1">
              <a:off x="8916988" y="4935538"/>
              <a:ext cx="198438" cy="2000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 name="Line 112"/>
            <p:cNvSpPr>
              <a:spLocks noChangeShapeType="1"/>
            </p:cNvSpPr>
            <p:nvPr/>
          </p:nvSpPr>
          <p:spPr bwMode="auto">
            <a:xfrm flipV="1">
              <a:off x="9001125" y="5021263"/>
              <a:ext cx="114300" cy="11430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 name="Line 113"/>
            <p:cNvSpPr>
              <a:spLocks noChangeShapeType="1"/>
            </p:cNvSpPr>
            <p:nvPr/>
          </p:nvSpPr>
          <p:spPr bwMode="auto">
            <a:xfrm flipV="1">
              <a:off x="9083675" y="5103813"/>
              <a:ext cx="31750" cy="3175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 name="Line 114"/>
            <p:cNvSpPr>
              <a:spLocks noChangeShapeType="1"/>
            </p:cNvSpPr>
            <p:nvPr/>
          </p:nvSpPr>
          <p:spPr bwMode="auto">
            <a:xfrm flipV="1">
              <a:off x="9525" y="7938"/>
              <a:ext cx="5081588" cy="508635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 name="Line 115"/>
            <p:cNvSpPr>
              <a:spLocks noChangeShapeType="1"/>
            </p:cNvSpPr>
            <p:nvPr/>
          </p:nvSpPr>
          <p:spPr bwMode="auto">
            <a:xfrm flipV="1">
              <a:off x="9525" y="7938"/>
              <a:ext cx="4989513" cy="499745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 name="Line 116"/>
            <p:cNvSpPr>
              <a:spLocks noChangeShapeType="1"/>
            </p:cNvSpPr>
            <p:nvPr/>
          </p:nvSpPr>
          <p:spPr bwMode="auto">
            <a:xfrm flipV="1">
              <a:off x="9525" y="7938"/>
              <a:ext cx="4900613" cy="49053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 name="Line 117"/>
            <p:cNvSpPr>
              <a:spLocks noChangeShapeType="1"/>
            </p:cNvSpPr>
            <p:nvPr/>
          </p:nvSpPr>
          <p:spPr bwMode="auto">
            <a:xfrm flipV="1">
              <a:off x="9525" y="7938"/>
              <a:ext cx="4808538" cy="481806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 name="Line 118"/>
            <p:cNvSpPr>
              <a:spLocks noChangeShapeType="1"/>
            </p:cNvSpPr>
            <p:nvPr/>
          </p:nvSpPr>
          <p:spPr bwMode="auto">
            <a:xfrm flipV="1">
              <a:off x="9525" y="7938"/>
              <a:ext cx="4721225" cy="472598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 name="Line 119"/>
            <p:cNvSpPr>
              <a:spLocks noChangeShapeType="1"/>
            </p:cNvSpPr>
            <p:nvPr/>
          </p:nvSpPr>
          <p:spPr bwMode="auto">
            <a:xfrm flipV="1">
              <a:off x="9525" y="7938"/>
              <a:ext cx="4629150" cy="463708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 name="Line 120"/>
            <p:cNvSpPr>
              <a:spLocks noChangeShapeType="1"/>
            </p:cNvSpPr>
            <p:nvPr/>
          </p:nvSpPr>
          <p:spPr bwMode="auto">
            <a:xfrm flipV="1">
              <a:off x="9525" y="7938"/>
              <a:ext cx="4540250" cy="454501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 name="Line 121"/>
            <p:cNvSpPr>
              <a:spLocks noChangeShapeType="1"/>
            </p:cNvSpPr>
            <p:nvPr/>
          </p:nvSpPr>
          <p:spPr bwMode="auto">
            <a:xfrm flipV="1">
              <a:off x="9525" y="7938"/>
              <a:ext cx="4448175" cy="445611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 name="Line 122"/>
            <p:cNvSpPr>
              <a:spLocks noChangeShapeType="1"/>
            </p:cNvSpPr>
            <p:nvPr/>
          </p:nvSpPr>
          <p:spPr bwMode="auto">
            <a:xfrm flipV="1">
              <a:off x="9525" y="7938"/>
              <a:ext cx="4359275" cy="4365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 name="Line 123"/>
            <p:cNvSpPr>
              <a:spLocks noChangeShapeType="1"/>
            </p:cNvSpPr>
            <p:nvPr/>
          </p:nvSpPr>
          <p:spPr bwMode="auto">
            <a:xfrm flipV="1">
              <a:off x="0" y="7938"/>
              <a:ext cx="4281488" cy="428625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 name="Line 124"/>
            <p:cNvSpPr>
              <a:spLocks noChangeShapeType="1"/>
            </p:cNvSpPr>
            <p:nvPr/>
          </p:nvSpPr>
          <p:spPr bwMode="auto">
            <a:xfrm flipV="1">
              <a:off x="9525" y="7938"/>
              <a:ext cx="4179888" cy="418465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 name="Line 125"/>
            <p:cNvSpPr>
              <a:spLocks noChangeShapeType="1"/>
            </p:cNvSpPr>
            <p:nvPr/>
          </p:nvSpPr>
          <p:spPr bwMode="auto">
            <a:xfrm flipV="1">
              <a:off x="9525" y="7938"/>
              <a:ext cx="4090988" cy="409575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 name="Line 126"/>
            <p:cNvSpPr>
              <a:spLocks noChangeShapeType="1"/>
            </p:cNvSpPr>
            <p:nvPr/>
          </p:nvSpPr>
          <p:spPr bwMode="auto">
            <a:xfrm flipV="1">
              <a:off x="9525" y="7938"/>
              <a:ext cx="4000500" cy="40036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 name="Line 127"/>
            <p:cNvSpPr>
              <a:spLocks noChangeShapeType="1"/>
            </p:cNvSpPr>
            <p:nvPr/>
          </p:nvSpPr>
          <p:spPr bwMode="auto">
            <a:xfrm flipV="1">
              <a:off x="9525" y="7938"/>
              <a:ext cx="3911600" cy="39147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 name="Line 128"/>
            <p:cNvSpPr>
              <a:spLocks noChangeShapeType="1"/>
            </p:cNvSpPr>
            <p:nvPr/>
          </p:nvSpPr>
          <p:spPr bwMode="auto">
            <a:xfrm flipV="1">
              <a:off x="9525" y="7938"/>
              <a:ext cx="3819525" cy="382428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 name="Line 129"/>
            <p:cNvSpPr>
              <a:spLocks noChangeShapeType="1"/>
            </p:cNvSpPr>
            <p:nvPr/>
          </p:nvSpPr>
          <p:spPr bwMode="auto">
            <a:xfrm flipV="1">
              <a:off x="9525" y="7938"/>
              <a:ext cx="3730625" cy="373538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 name="Line 130"/>
            <p:cNvSpPr>
              <a:spLocks noChangeShapeType="1"/>
            </p:cNvSpPr>
            <p:nvPr/>
          </p:nvSpPr>
          <p:spPr bwMode="auto">
            <a:xfrm flipV="1">
              <a:off x="9525" y="7938"/>
              <a:ext cx="3638550" cy="364331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 name="Line 131"/>
            <p:cNvSpPr>
              <a:spLocks noChangeShapeType="1"/>
            </p:cNvSpPr>
            <p:nvPr/>
          </p:nvSpPr>
          <p:spPr bwMode="auto">
            <a:xfrm flipV="1">
              <a:off x="9525" y="7938"/>
              <a:ext cx="3551238" cy="355441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 name="Line 132"/>
            <p:cNvSpPr>
              <a:spLocks noChangeShapeType="1"/>
            </p:cNvSpPr>
            <p:nvPr/>
          </p:nvSpPr>
          <p:spPr bwMode="auto">
            <a:xfrm flipV="1">
              <a:off x="9525" y="7938"/>
              <a:ext cx="3459163" cy="346233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 name="Line 133"/>
            <p:cNvSpPr>
              <a:spLocks noChangeShapeType="1"/>
            </p:cNvSpPr>
            <p:nvPr/>
          </p:nvSpPr>
          <p:spPr bwMode="auto">
            <a:xfrm flipV="1">
              <a:off x="9525" y="7938"/>
              <a:ext cx="3370263" cy="337343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 name="Line 134"/>
            <p:cNvSpPr>
              <a:spLocks noChangeShapeType="1"/>
            </p:cNvSpPr>
            <p:nvPr/>
          </p:nvSpPr>
          <p:spPr bwMode="auto">
            <a:xfrm flipV="1">
              <a:off x="9525" y="7938"/>
              <a:ext cx="3278188" cy="328295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 name="Line 135"/>
            <p:cNvSpPr>
              <a:spLocks noChangeShapeType="1"/>
            </p:cNvSpPr>
            <p:nvPr/>
          </p:nvSpPr>
          <p:spPr bwMode="auto">
            <a:xfrm flipV="1">
              <a:off x="9525" y="7938"/>
              <a:ext cx="3190875" cy="319405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 name="Line 136"/>
            <p:cNvSpPr>
              <a:spLocks noChangeShapeType="1"/>
            </p:cNvSpPr>
            <p:nvPr/>
          </p:nvSpPr>
          <p:spPr bwMode="auto">
            <a:xfrm flipV="1">
              <a:off x="9525" y="7938"/>
              <a:ext cx="3098800" cy="31019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 name="Line 137"/>
            <p:cNvSpPr>
              <a:spLocks noChangeShapeType="1"/>
            </p:cNvSpPr>
            <p:nvPr/>
          </p:nvSpPr>
          <p:spPr bwMode="auto">
            <a:xfrm flipV="1">
              <a:off x="9525" y="7938"/>
              <a:ext cx="3009900" cy="30130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 name="Line 138"/>
            <p:cNvSpPr>
              <a:spLocks noChangeShapeType="1"/>
            </p:cNvSpPr>
            <p:nvPr/>
          </p:nvSpPr>
          <p:spPr bwMode="auto">
            <a:xfrm flipV="1">
              <a:off x="0" y="7938"/>
              <a:ext cx="2927350" cy="293370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 name="Line 139"/>
            <p:cNvSpPr>
              <a:spLocks noChangeShapeType="1"/>
            </p:cNvSpPr>
            <p:nvPr/>
          </p:nvSpPr>
          <p:spPr bwMode="auto">
            <a:xfrm flipV="1">
              <a:off x="9525" y="7938"/>
              <a:ext cx="2830513" cy="283210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 name="Line 140"/>
            <p:cNvSpPr>
              <a:spLocks noChangeShapeType="1"/>
            </p:cNvSpPr>
            <p:nvPr/>
          </p:nvSpPr>
          <p:spPr bwMode="auto">
            <a:xfrm flipV="1">
              <a:off x="9525" y="7938"/>
              <a:ext cx="2738438" cy="274161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 name="Line 141"/>
            <p:cNvSpPr>
              <a:spLocks noChangeShapeType="1"/>
            </p:cNvSpPr>
            <p:nvPr/>
          </p:nvSpPr>
          <p:spPr bwMode="auto">
            <a:xfrm flipV="1">
              <a:off x="9525" y="7938"/>
              <a:ext cx="2649538" cy="265271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 name="Line 142"/>
            <p:cNvSpPr>
              <a:spLocks noChangeShapeType="1"/>
            </p:cNvSpPr>
            <p:nvPr/>
          </p:nvSpPr>
          <p:spPr bwMode="auto">
            <a:xfrm flipV="1">
              <a:off x="0" y="7938"/>
              <a:ext cx="2566988" cy="257333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 name="Line 143"/>
            <p:cNvSpPr>
              <a:spLocks noChangeShapeType="1"/>
            </p:cNvSpPr>
            <p:nvPr/>
          </p:nvSpPr>
          <p:spPr bwMode="auto">
            <a:xfrm flipV="1">
              <a:off x="9525" y="7938"/>
              <a:ext cx="2470150" cy="247173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 name="Line 144"/>
            <p:cNvSpPr>
              <a:spLocks noChangeShapeType="1"/>
            </p:cNvSpPr>
            <p:nvPr/>
          </p:nvSpPr>
          <p:spPr bwMode="auto">
            <a:xfrm flipV="1">
              <a:off x="9525" y="7938"/>
              <a:ext cx="2378075" cy="237966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 name="Line 145"/>
            <p:cNvSpPr>
              <a:spLocks noChangeShapeType="1"/>
            </p:cNvSpPr>
            <p:nvPr/>
          </p:nvSpPr>
          <p:spPr bwMode="auto">
            <a:xfrm flipV="1">
              <a:off x="0" y="7938"/>
              <a:ext cx="2298700" cy="23018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 name="Line 146"/>
            <p:cNvSpPr>
              <a:spLocks noChangeShapeType="1"/>
            </p:cNvSpPr>
            <p:nvPr/>
          </p:nvSpPr>
          <p:spPr bwMode="auto">
            <a:xfrm flipV="1">
              <a:off x="0" y="7938"/>
              <a:ext cx="2206625" cy="22129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 name="Line 147"/>
            <p:cNvSpPr>
              <a:spLocks noChangeShapeType="1"/>
            </p:cNvSpPr>
            <p:nvPr/>
          </p:nvSpPr>
          <p:spPr bwMode="auto">
            <a:xfrm flipV="1">
              <a:off x="9525" y="7938"/>
              <a:ext cx="2108200" cy="21113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 name="Line 148"/>
            <p:cNvSpPr>
              <a:spLocks noChangeShapeType="1"/>
            </p:cNvSpPr>
            <p:nvPr/>
          </p:nvSpPr>
          <p:spPr bwMode="auto">
            <a:xfrm flipV="1">
              <a:off x="9525" y="7938"/>
              <a:ext cx="2017713" cy="20224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 name="Line 149"/>
            <p:cNvSpPr>
              <a:spLocks noChangeShapeType="1"/>
            </p:cNvSpPr>
            <p:nvPr/>
          </p:nvSpPr>
          <p:spPr bwMode="auto">
            <a:xfrm flipV="1">
              <a:off x="9525" y="7938"/>
              <a:ext cx="1928813" cy="193040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 name="Line 150"/>
            <p:cNvSpPr>
              <a:spLocks noChangeShapeType="1"/>
            </p:cNvSpPr>
            <p:nvPr/>
          </p:nvSpPr>
          <p:spPr bwMode="auto">
            <a:xfrm flipV="1">
              <a:off x="9525" y="7938"/>
              <a:ext cx="1836738" cy="184150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 name="Line 151"/>
            <p:cNvSpPr>
              <a:spLocks noChangeShapeType="1"/>
            </p:cNvSpPr>
            <p:nvPr/>
          </p:nvSpPr>
          <p:spPr bwMode="auto">
            <a:xfrm flipV="1">
              <a:off x="9525" y="7938"/>
              <a:ext cx="1747838" cy="175101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 name="Line 152"/>
            <p:cNvSpPr>
              <a:spLocks noChangeShapeType="1"/>
            </p:cNvSpPr>
            <p:nvPr/>
          </p:nvSpPr>
          <p:spPr bwMode="auto">
            <a:xfrm flipV="1">
              <a:off x="9525" y="7938"/>
              <a:ext cx="1657350" cy="166211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7" name="Line 153"/>
            <p:cNvSpPr>
              <a:spLocks noChangeShapeType="1"/>
            </p:cNvSpPr>
            <p:nvPr/>
          </p:nvSpPr>
          <p:spPr bwMode="auto">
            <a:xfrm flipV="1">
              <a:off x="9525" y="7938"/>
              <a:ext cx="1568450" cy="157003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 name="Line 154"/>
            <p:cNvSpPr>
              <a:spLocks noChangeShapeType="1"/>
            </p:cNvSpPr>
            <p:nvPr/>
          </p:nvSpPr>
          <p:spPr bwMode="auto">
            <a:xfrm flipV="1">
              <a:off x="0" y="7938"/>
              <a:ext cx="1485900" cy="149066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 name="Line 155"/>
            <p:cNvSpPr>
              <a:spLocks noChangeShapeType="1"/>
            </p:cNvSpPr>
            <p:nvPr/>
          </p:nvSpPr>
          <p:spPr bwMode="auto">
            <a:xfrm flipV="1">
              <a:off x="9525" y="7938"/>
              <a:ext cx="1387475" cy="138906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0" name="Line 156"/>
            <p:cNvSpPr>
              <a:spLocks noChangeShapeType="1"/>
            </p:cNvSpPr>
            <p:nvPr/>
          </p:nvSpPr>
          <p:spPr bwMode="auto">
            <a:xfrm flipV="1">
              <a:off x="9525" y="7938"/>
              <a:ext cx="1296988" cy="130016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1" name="Line 157"/>
            <p:cNvSpPr>
              <a:spLocks noChangeShapeType="1"/>
            </p:cNvSpPr>
            <p:nvPr/>
          </p:nvSpPr>
          <p:spPr bwMode="auto">
            <a:xfrm flipV="1">
              <a:off x="9525" y="7938"/>
              <a:ext cx="1208088" cy="12096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2" name="Line 158"/>
            <p:cNvSpPr>
              <a:spLocks noChangeShapeType="1"/>
            </p:cNvSpPr>
            <p:nvPr/>
          </p:nvSpPr>
          <p:spPr bwMode="auto">
            <a:xfrm flipV="1">
              <a:off x="9525" y="7938"/>
              <a:ext cx="1119188" cy="11207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3" name="Line 159"/>
            <p:cNvSpPr>
              <a:spLocks noChangeShapeType="1"/>
            </p:cNvSpPr>
            <p:nvPr/>
          </p:nvSpPr>
          <p:spPr bwMode="auto">
            <a:xfrm flipV="1">
              <a:off x="9525" y="7938"/>
              <a:ext cx="1027113" cy="102870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4" name="Line 160"/>
            <p:cNvSpPr>
              <a:spLocks noChangeShapeType="1"/>
            </p:cNvSpPr>
            <p:nvPr/>
          </p:nvSpPr>
          <p:spPr bwMode="auto">
            <a:xfrm flipV="1">
              <a:off x="0" y="7938"/>
              <a:ext cx="949325" cy="9493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5" name="Line 161"/>
            <p:cNvSpPr>
              <a:spLocks noChangeShapeType="1"/>
            </p:cNvSpPr>
            <p:nvPr/>
          </p:nvSpPr>
          <p:spPr bwMode="auto">
            <a:xfrm flipV="1">
              <a:off x="9525" y="7938"/>
              <a:ext cx="847725" cy="8477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6" name="Line 162"/>
            <p:cNvSpPr>
              <a:spLocks noChangeShapeType="1"/>
            </p:cNvSpPr>
            <p:nvPr/>
          </p:nvSpPr>
          <p:spPr bwMode="auto">
            <a:xfrm flipV="1">
              <a:off x="9525" y="7938"/>
              <a:ext cx="758825" cy="76041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7" name="Line 163"/>
            <p:cNvSpPr>
              <a:spLocks noChangeShapeType="1"/>
            </p:cNvSpPr>
            <p:nvPr/>
          </p:nvSpPr>
          <p:spPr bwMode="auto">
            <a:xfrm flipV="1">
              <a:off x="9525" y="7938"/>
              <a:ext cx="666750" cy="66833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 name="Line 164"/>
            <p:cNvSpPr>
              <a:spLocks noChangeShapeType="1"/>
            </p:cNvSpPr>
            <p:nvPr/>
          </p:nvSpPr>
          <p:spPr bwMode="auto">
            <a:xfrm flipV="1">
              <a:off x="9525" y="7938"/>
              <a:ext cx="577850" cy="57943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 name="Line 165"/>
            <p:cNvSpPr>
              <a:spLocks noChangeShapeType="1"/>
            </p:cNvSpPr>
            <p:nvPr/>
          </p:nvSpPr>
          <p:spPr bwMode="auto">
            <a:xfrm flipV="1">
              <a:off x="9525" y="7938"/>
              <a:ext cx="487363" cy="48736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 name="Line 166"/>
            <p:cNvSpPr>
              <a:spLocks noChangeShapeType="1"/>
            </p:cNvSpPr>
            <p:nvPr/>
          </p:nvSpPr>
          <p:spPr bwMode="auto">
            <a:xfrm flipV="1">
              <a:off x="9525" y="7938"/>
              <a:ext cx="398463" cy="39846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 name="Line 167"/>
            <p:cNvSpPr>
              <a:spLocks noChangeShapeType="1"/>
            </p:cNvSpPr>
            <p:nvPr/>
          </p:nvSpPr>
          <p:spPr bwMode="auto">
            <a:xfrm flipV="1">
              <a:off x="9525" y="7938"/>
              <a:ext cx="306388" cy="30638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 name="Line 168"/>
            <p:cNvSpPr>
              <a:spLocks noChangeShapeType="1"/>
            </p:cNvSpPr>
            <p:nvPr/>
          </p:nvSpPr>
          <p:spPr bwMode="auto">
            <a:xfrm flipV="1">
              <a:off x="9525" y="7938"/>
              <a:ext cx="217488" cy="2190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3" name="Line 169"/>
            <p:cNvSpPr>
              <a:spLocks noChangeShapeType="1"/>
            </p:cNvSpPr>
            <p:nvPr/>
          </p:nvSpPr>
          <p:spPr bwMode="auto">
            <a:xfrm flipV="1">
              <a:off x="9525" y="7938"/>
              <a:ext cx="127000" cy="12700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 name="Line 170"/>
            <p:cNvSpPr>
              <a:spLocks noChangeShapeType="1"/>
            </p:cNvSpPr>
            <p:nvPr/>
          </p:nvSpPr>
          <p:spPr bwMode="auto">
            <a:xfrm flipV="1">
              <a:off x="9525" y="7938"/>
              <a:ext cx="38100" cy="3810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395" name="Picture 39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87748" y="1064511"/>
            <a:ext cx="3968504" cy="3014478"/>
          </a:xfrm>
          <a:prstGeom prst="rect">
            <a:avLst/>
          </a:prstGeom>
        </p:spPr>
      </p:pic>
    </p:spTree>
    <p:extLst>
      <p:ext uri="{BB962C8B-B14F-4D97-AF65-F5344CB8AC3E}">
        <p14:creationId xmlns:p14="http://schemas.microsoft.com/office/powerpoint/2010/main" val="393225674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SLR_Split Vertical/SubTitl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03213" y="822960"/>
            <a:ext cx="4114800" cy="4023360"/>
          </a:xfrm>
        </p:spPr>
        <p:txBody>
          <a:bodyPr>
            <a:normAutofit/>
          </a:bodyPr>
          <a:lstStyle>
            <a:lvl1pPr>
              <a:defRPr sz="1600"/>
            </a:lvl1pPr>
            <a:lvl2pPr>
              <a:defRPr sz="1600"/>
            </a:lvl2pPr>
            <a:lvl3pPr>
              <a:defRPr sz="16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Content Placeholder 3"/>
          <p:cNvSpPr>
            <a:spLocks noGrp="1"/>
          </p:cNvSpPr>
          <p:nvPr>
            <p:ph sz="quarter" idx="12"/>
          </p:nvPr>
        </p:nvSpPr>
        <p:spPr>
          <a:xfrm>
            <a:off x="4683125" y="822960"/>
            <a:ext cx="411480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p:ph type="title" hasCustomPrompt="1"/>
          </p:nvPr>
        </p:nvSpPr>
        <p:spPr>
          <a:xfrm>
            <a:off x="303213" y="0"/>
            <a:ext cx="8503920" cy="502920"/>
          </a:xfrm>
        </p:spPr>
        <p:txBody>
          <a:bodyPr tIns="0" anchor="b" anchorCtr="0"/>
          <a:lstStyle>
            <a:lvl1pPr>
              <a:defRPr baseline="0"/>
            </a:lvl1pPr>
          </a:lstStyle>
          <a:p>
            <a:r>
              <a:rPr lang="en-US" dirty="0" smtClean="0"/>
              <a:t>Click To Edit Master Title Style</a:t>
            </a:r>
            <a:endParaRPr lang="en-US" dirty="0"/>
          </a:p>
        </p:txBody>
      </p:sp>
      <p:sp>
        <p:nvSpPr>
          <p:cNvPr id="9" name="Text Placeholder 8"/>
          <p:cNvSpPr>
            <a:spLocks noGrp="1"/>
          </p:cNvSpPr>
          <p:nvPr>
            <p:ph type="body" sz="quarter" idx="13" hasCustomPrompt="1"/>
          </p:nvPr>
        </p:nvSpPr>
        <p:spPr>
          <a:xfrm>
            <a:off x="301752" y="446705"/>
            <a:ext cx="8503920" cy="261610"/>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marL="0" indent="0">
              <a:buFont typeface="Arial" pitchFamily="34" charset="0"/>
              <a:buNone/>
              <a:tabLst/>
              <a:defRPr lang="en-US" sz="1700" kern="1200" baseline="0" noProof="0" dirty="0" smtClean="0">
                <a:solidFill>
                  <a:schemeClr val="bg1"/>
                </a:solidFill>
                <a:latin typeface="Calibri" pitchFamily="34" charset="0"/>
                <a:ea typeface="+mn-ea"/>
                <a:cs typeface="+mn-cs"/>
              </a:defRPr>
            </a:lvl1pPr>
          </a:lstStyle>
          <a:p>
            <a:pPr marL="228600" marR="0" lvl="0" indent="-228600" algn="l" defTabSz="914400" rtl="0" eaLnBrk="1" fontAlgn="base" latinLnBrk="0" hangingPunct="1">
              <a:lnSpc>
                <a:spcPct val="100000"/>
              </a:lnSpc>
              <a:spcBef>
                <a:spcPts val="480"/>
              </a:spcBef>
              <a:spcAft>
                <a:spcPct val="0"/>
              </a:spcAft>
              <a:buClrTx/>
              <a:buSzTx/>
              <a:tabLst>
                <a:tab pos="2743200" algn="l"/>
                <a:tab pos="3657600" algn="l"/>
                <a:tab pos="4572000" algn="l"/>
                <a:tab pos="5486400" algn="l"/>
              </a:tabLst>
            </a:pPr>
            <a:r>
              <a:rPr lang="en-US" noProof="0" dirty="0" smtClean="0"/>
              <a:t>Click To Add Subtitle</a:t>
            </a:r>
          </a:p>
        </p:txBody>
      </p:sp>
    </p:spTree>
    <p:extLst>
      <p:ext uri="{BB962C8B-B14F-4D97-AF65-F5344CB8AC3E}">
        <p14:creationId xmlns:p14="http://schemas.microsoft.com/office/powerpoint/2010/main" val="385293562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SLR_Content/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0"/>
            <a:ext cx="8503920" cy="502920"/>
          </a:xfrm>
        </p:spPr>
        <p:txBody>
          <a:bodyPr tIns="0" anchor="b" anchorCtr="0"/>
          <a:lstStyle>
            <a:lvl1pPr>
              <a:defRPr baseline="0"/>
            </a:lvl1pPr>
          </a:lstStyle>
          <a:p>
            <a:r>
              <a:rPr lang="en-US" dirty="0" smtClean="0"/>
              <a:t>Click To Edit Master Title Style</a:t>
            </a:r>
            <a:endParaRPr lang="en-US" dirty="0"/>
          </a:p>
        </p:txBody>
      </p:sp>
      <p:sp>
        <p:nvSpPr>
          <p:cNvPr id="3" name="Text Placeholder 1"/>
          <p:cNvSpPr>
            <a:spLocks noGrp="1"/>
          </p:cNvSpPr>
          <p:nvPr>
            <p:ph idx="1"/>
          </p:nvPr>
        </p:nvSpPr>
        <p:spPr>
          <a:xfrm>
            <a:off x="301752" y="822960"/>
            <a:ext cx="8503920" cy="4023360"/>
          </a:xfrm>
          <a:prstGeom prst="rect">
            <a:avLst/>
          </a:prstGeom>
        </p:spPr>
        <p:txBody>
          <a:bodyPr vert="horz" lIns="0" tIns="45720" rIns="91440" bIns="45720" rtlCol="0">
            <a:normAutofit/>
          </a:bodyPr>
          <a:lstStyle>
            <a:lvl1pPr>
              <a:defRPr sz="1600"/>
            </a:lvl1pPr>
            <a:lvl2pPr>
              <a:defRPr sz="1500"/>
            </a:lvl2pPr>
            <a:lvl3pPr>
              <a:defRPr sz="1500"/>
            </a:lvl3pPr>
            <a:lvl4pPr>
              <a:defRPr sz="15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8"/>
          <p:cNvSpPr>
            <a:spLocks noGrp="1"/>
          </p:cNvSpPr>
          <p:nvPr>
            <p:ph type="body" sz="quarter" idx="12" hasCustomPrompt="1"/>
          </p:nvPr>
        </p:nvSpPr>
        <p:spPr>
          <a:xfrm>
            <a:off x="301752" y="446705"/>
            <a:ext cx="8503920" cy="261610"/>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marL="0" indent="0">
              <a:buFont typeface="Arial" pitchFamily="34" charset="0"/>
              <a:buNone/>
              <a:tabLst/>
              <a:defRPr lang="en-US" sz="1700" kern="1200" baseline="0" noProof="0" dirty="0" smtClean="0">
                <a:solidFill>
                  <a:schemeClr val="bg1"/>
                </a:solidFill>
                <a:latin typeface="Calibri" pitchFamily="34" charset="0"/>
                <a:ea typeface="+mn-ea"/>
                <a:cs typeface="+mn-cs"/>
              </a:defRPr>
            </a:lvl1pPr>
          </a:lstStyle>
          <a:p>
            <a:pPr marL="228600" marR="0" lvl="0" indent="-228600" algn="l" defTabSz="914400" rtl="0" eaLnBrk="1" fontAlgn="base" latinLnBrk="0" hangingPunct="1">
              <a:lnSpc>
                <a:spcPct val="100000"/>
              </a:lnSpc>
              <a:spcBef>
                <a:spcPts val="480"/>
              </a:spcBef>
              <a:spcAft>
                <a:spcPct val="0"/>
              </a:spcAft>
              <a:buClrTx/>
              <a:buSzTx/>
              <a:tabLst>
                <a:tab pos="2743200" algn="l"/>
                <a:tab pos="3657600" algn="l"/>
                <a:tab pos="4572000" algn="l"/>
                <a:tab pos="5486400" algn="l"/>
              </a:tabLst>
            </a:pPr>
            <a:r>
              <a:rPr lang="en-US" noProof="0" dirty="0" smtClean="0"/>
              <a:t>Click To Add Subtitle</a:t>
            </a:r>
          </a:p>
        </p:txBody>
      </p:sp>
    </p:spTree>
    <p:extLst>
      <p:ext uri="{BB962C8B-B14F-4D97-AF65-F5344CB8AC3E}">
        <p14:creationId xmlns:p14="http://schemas.microsoft.com/office/powerpoint/2010/main" val="420634683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SLR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1731"/>
            <a:ext cx="8503920" cy="731520"/>
          </a:xfrm>
        </p:spPr>
        <p:txBody>
          <a:bodyPr tIns="164592" anchor="ctr" anchorCtr="0"/>
          <a:lstStyle>
            <a:lvl1pPr>
              <a:lnSpc>
                <a:spcPct val="80000"/>
              </a:lnSpc>
              <a:defRPr baseline="0"/>
            </a:lvl1pPr>
          </a:lstStyle>
          <a:p>
            <a:r>
              <a:rPr lang="en-US" dirty="0" smtClean="0"/>
              <a:t>Click To Edit Master Title Style</a:t>
            </a:r>
            <a:endParaRPr lang="en-US" dirty="0"/>
          </a:p>
        </p:txBody>
      </p:sp>
      <p:sp>
        <p:nvSpPr>
          <p:cNvPr id="3" name="Text Placeholder 1"/>
          <p:cNvSpPr>
            <a:spLocks noGrp="1"/>
          </p:cNvSpPr>
          <p:nvPr>
            <p:ph idx="1"/>
          </p:nvPr>
        </p:nvSpPr>
        <p:spPr>
          <a:xfrm>
            <a:off x="301752" y="822960"/>
            <a:ext cx="8503920" cy="4023360"/>
          </a:xfrm>
          <a:prstGeom prst="rect">
            <a:avLst/>
          </a:prstGeom>
        </p:spPr>
        <p:txBody>
          <a:bodyPr vert="horz" lIns="0" tIns="45720" rIns="91440" bIns="45720" rtlCol="0">
            <a:normAutofit/>
          </a:bodyPr>
          <a:lstStyle>
            <a:lvl1pPr>
              <a:defRPr sz="1600"/>
            </a:lvl1pPr>
            <a:lvl2pPr>
              <a:defRPr sz="1500"/>
            </a:lvl2pPr>
            <a:lvl3pPr>
              <a:defRPr sz="1500"/>
            </a:lvl3pPr>
            <a:lvl4pPr>
              <a:defRPr sz="15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924730833"/>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FS_Title Only">
    <p:spTree>
      <p:nvGrpSpPr>
        <p:cNvPr id="1" name=""/>
        <p:cNvGrpSpPr/>
        <p:nvPr/>
      </p:nvGrpSpPr>
      <p:grpSpPr>
        <a:xfrm>
          <a:off x="0" y="0"/>
          <a:ext cx="0" cy="0"/>
          <a:chOff x="0" y="0"/>
          <a:chExt cx="0" cy="0"/>
        </a:xfrm>
      </p:grpSpPr>
      <p:sp>
        <p:nvSpPr>
          <p:cNvPr id="11" name="Title Placeholder 1"/>
          <p:cNvSpPr>
            <a:spLocks noGrp="1"/>
          </p:cNvSpPr>
          <p:nvPr>
            <p:ph type="title"/>
          </p:nvPr>
        </p:nvSpPr>
        <p:spPr bwMode="auto">
          <a:xfrm>
            <a:off x="1571625" y="200025"/>
            <a:ext cx="6400800" cy="381000"/>
          </a:xfrm>
          <a:prstGeom prst="rect">
            <a:avLst/>
          </a:prstGeom>
          <a:noFill/>
          <a:ln w="9525">
            <a:noFill/>
            <a:miter lim="800000"/>
            <a:headEnd/>
            <a:tailEnd/>
          </a:ln>
        </p:spPr>
        <p:txBody>
          <a:bodyPr/>
          <a:lstStyle>
            <a:lvl1pPr algn="l" rtl="0" eaLnBrk="1" fontAlgn="base" hangingPunct="1">
              <a:lnSpc>
                <a:spcPct val="100000"/>
              </a:lnSpc>
              <a:spcBef>
                <a:spcPct val="0"/>
              </a:spcBef>
              <a:spcAft>
                <a:spcPct val="0"/>
              </a:spcAft>
              <a:defRPr lang="en-US" sz="2000" b="0" i="0" kern="1200" baseline="0" dirty="0" smtClean="0">
                <a:solidFill>
                  <a:schemeClr val="tx2"/>
                </a:solidFill>
                <a:latin typeface="Calibri" pitchFamily="34" charset="0"/>
                <a:ea typeface="+mj-ea"/>
                <a:cs typeface="+mj-cs"/>
              </a:defRPr>
            </a:lvl1pPr>
          </a:lstStyle>
          <a:p>
            <a:pPr lvl="0"/>
            <a:r>
              <a:rPr lang="en-US" smtClean="0"/>
              <a:t>Click to edit Master title style</a:t>
            </a:r>
            <a:endParaRPr lang="en-US" dirty="0" smtClean="0"/>
          </a:p>
        </p:txBody>
      </p:sp>
      <p:sp>
        <p:nvSpPr>
          <p:cNvPr id="3" name="Text Placeholder 3"/>
          <p:cNvSpPr>
            <a:spLocks noGrp="1"/>
          </p:cNvSpPr>
          <p:nvPr>
            <p:ph type="body" sz="half" idx="2"/>
          </p:nvPr>
        </p:nvSpPr>
        <p:spPr>
          <a:xfrm>
            <a:off x="1571624" y="544830"/>
            <a:ext cx="6400800" cy="274320"/>
          </a:xfrm>
          <a:noFill/>
          <a:ln w="9525">
            <a:noFill/>
            <a:miter lim="800000"/>
            <a:headEnd/>
            <a:tailEnd/>
          </a:ln>
        </p:spPr>
        <p:txBody>
          <a:bodyPr bIns="0"/>
          <a:lstStyle>
            <a:lvl1pPr marL="0" indent="0" algn="l" rtl="0" eaLnBrk="1" fontAlgn="base" hangingPunct="1">
              <a:spcBef>
                <a:spcPct val="20000"/>
              </a:spcBef>
              <a:spcAft>
                <a:spcPct val="0"/>
              </a:spcAft>
              <a:buNone/>
              <a:defRPr lang="en-US" sz="1800" kern="1200" baseline="0" noProof="0" dirty="0" smtClean="0">
                <a:solidFill>
                  <a:schemeClr val="tx1"/>
                </a:solidFill>
                <a:latin typeface="Calibri" pitchFamily="34"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8"/>
          <p:cNvSpPr>
            <a:spLocks noGrp="1"/>
          </p:cNvSpPr>
          <p:nvPr>
            <p:ph type="body" sz="quarter" idx="11"/>
          </p:nvPr>
        </p:nvSpPr>
        <p:spPr>
          <a:xfrm>
            <a:off x="1571624" y="4629150"/>
            <a:ext cx="7315200" cy="184666"/>
          </a:xfrm>
          <a:noFill/>
          <a:ln w="9525">
            <a:noFill/>
            <a:miter lim="800000"/>
            <a:headEnd/>
            <a:tailEnd/>
          </a:ln>
        </p:spPr>
        <p:txBody>
          <a:bodyPr lIns="0" tIns="45720" rIns="0" bIns="0" anchor="b">
            <a:spAutoFit/>
          </a:bodyPr>
          <a:lstStyle>
            <a:lvl1pPr>
              <a:buNone/>
              <a:defRPr lang="en-US" sz="900" kern="1200" baseline="0" noProof="0" dirty="0" smtClean="0">
                <a:solidFill>
                  <a:schemeClr val="tx1"/>
                </a:solidFill>
                <a:latin typeface="Calibri" pitchFamily="34"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63098175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FSLR_Conten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bwMode="auto">
          <a:xfrm>
            <a:off x="1142999" y="0"/>
            <a:ext cx="6949440" cy="548640"/>
          </a:xfrm>
          <a:prstGeom prst="rect">
            <a:avLst/>
          </a:prstGeom>
          <a:noFill/>
          <a:ln w="9525">
            <a:noFill/>
            <a:miter lim="800000"/>
            <a:headEnd/>
            <a:tailEnd/>
          </a:ln>
        </p:spPr>
        <p:txBody>
          <a:bodyPr vert="horz" wrap="square" lIns="27432" tIns="118872" rIns="27432" bIns="0" numCol="1" anchor="b" anchorCtr="0" compatLnSpc="1">
            <a:prstTxWarp prst="textNoShape">
              <a:avLst/>
            </a:prstTxWarp>
            <a:normAutofit/>
          </a:bodyPr>
          <a:lstStyle/>
          <a:p>
            <a:pPr lvl="0"/>
            <a:r>
              <a:rPr lang="en-US" noProof="0" dirty="0" smtClean="0"/>
              <a:t>Click To Edit Master Title Style</a:t>
            </a:r>
          </a:p>
        </p:txBody>
      </p:sp>
      <p:sp>
        <p:nvSpPr>
          <p:cNvPr id="8" name="Content Placeholder 7"/>
          <p:cNvSpPr>
            <a:spLocks noGrp="1"/>
          </p:cNvSpPr>
          <p:nvPr>
            <p:ph sz="quarter" idx="10" hasCustomPrompt="1"/>
          </p:nvPr>
        </p:nvSpPr>
        <p:spPr>
          <a:xfrm>
            <a:off x="1143000" y="822960"/>
            <a:ext cx="7744968" cy="3886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061025464"/>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SLR-EPC Titl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CA61FD3-1D37-444A-BF70-6972FFD822E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tretch/>
        </p:blipFill>
        <p:spPr>
          <a:xfrm>
            <a:off x="1443787" y="-197"/>
            <a:ext cx="7722108" cy="5148072"/>
          </a:xfrm>
          <a:prstGeom prst="rect">
            <a:avLst/>
          </a:prstGeom>
        </p:spPr>
      </p:pic>
      <p:sp>
        <p:nvSpPr>
          <p:cNvPr id="12" name="Dark Blue Rectangle"/>
          <p:cNvSpPr/>
          <p:nvPr userDrawn="1"/>
        </p:nvSpPr>
        <p:spPr>
          <a:xfrm>
            <a:off x="0" y="0"/>
            <a:ext cx="3357033" cy="5148072"/>
          </a:xfrm>
          <a:prstGeom prst="rect">
            <a:avLst/>
          </a:prstGeom>
          <a:solidFill>
            <a:srgbClr val="00223E"/>
          </a:solidFill>
          <a:ln w="3175"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accent5"/>
              </a:solidFill>
            </a:endParaRPr>
          </a:p>
        </p:txBody>
      </p:sp>
      <p:pic>
        <p:nvPicPr>
          <p:cNvPr id="10" name="Picture 9" hidden="1"/>
          <p:cNvPicPr>
            <a:picLocks noChangeAspect="1"/>
          </p:cNvPicPr>
          <p:nvPr userDrawn="1"/>
        </p:nvPicPr>
        <p:blipFill rotWithShape="1">
          <a:blip r:embed="rId3"/>
          <a:srcRect r="55577"/>
          <a:stretch/>
        </p:blipFill>
        <p:spPr>
          <a:xfrm>
            <a:off x="0" y="0"/>
            <a:ext cx="3352800" cy="5133277"/>
          </a:xfrm>
          <a:prstGeom prst="rect">
            <a:avLst/>
          </a:prstGeom>
        </p:spPr>
      </p:pic>
      <p:sp>
        <p:nvSpPr>
          <p:cNvPr id="5" name="Title 1"/>
          <p:cNvSpPr>
            <a:spLocks noGrp="1"/>
          </p:cNvSpPr>
          <p:nvPr>
            <p:ph type="title" hasCustomPrompt="1"/>
          </p:nvPr>
        </p:nvSpPr>
        <p:spPr>
          <a:xfrm>
            <a:off x="365760" y="603154"/>
            <a:ext cx="2788920" cy="1490201"/>
          </a:xfrm>
          <a:prstGeom prst="rect">
            <a:avLst/>
          </a:prstGeom>
        </p:spPr>
        <p:txBody>
          <a:bodyPr lIns="0" tIns="0" rIns="0" bIns="0" anchor="b" anchorCtr="0">
            <a:noAutofit/>
          </a:bodyPr>
          <a:lstStyle>
            <a:lvl1pPr algn="l" rtl="0" eaLnBrk="1" fontAlgn="base" hangingPunct="1">
              <a:lnSpc>
                <a:spcPct val="80000"/>
              </a:lnSpc>
              <a:spcBef>
                <a:spcPct val="0"/>
              </a:spcBef>
              <a:spcAft>
                <a:spcPct val="0"/>
              </a:spcAft>
              <a:defRPr lang="en-US" sz="2700" b="0" i="0" kern="1200" cap="all" spc="30" baseline="0" dirty="0">
                <a:solidFill>
                  <a:schemeClr val="bg1"/>
                </a:solidFill>
                <a:latin typeface="+mj-lt"/>
                <a:ea typeface="+mj-ea"/>
                <a:cs typeface="+mj-cs"/>
              </a:defRPr>
            </a:lvl1pPr>
          </a:lstStyle>
          <a:p>
            <a:r>
              <a:rPr lang="en-US" dirty="0"/>
              <a:t>MASTER TITLE</a:t>
            </a:r>
          </a:p>
        </p:txBody>
      </p:sp>
      <p:sp>
        <p:nvSpPr>
          <p:cNvPr id="8" name="Text Placeholder 45"/>
          <p:cNvSpPr>
            <a:spLocks noGrp="1"/>
          </p:cNvSpPr>
          <p:nvPr>
            <p:ph type="body" sz="quarter" idx="11" hasCustomPrompt="1"/>
          </p:nvPr>
        </p:nvSpPr>
        <p:spPr>
          <a:xfrm>
            <a:off x="365760" y="2316869"/>
            <a:ext cx="2788920" cy="914400"/>
          </a:xfrm>
          <a:prstGeom prst="rect">
            <a:avLst/>
          </a:prstGeom>
        </p:spPr>
        <p:txBody>
          <a:bodyPr tIns="0" rIns="0" anchor="t" anchorCtr="0">
            <a:noAutofit/>
          </a:bodyPr>
          <a:lstStyle>
            <a:lvl1pPr marL="0" marR="0" indent="0" algn="l" defTabSz="914400" rtl="0" eaLnBrk="1" fontAlgn="base" latinLnBrk="0" hangingPunct="1">
              <a:lnSpc>
                <a:spcPct val="90000"/>
              </a:lnSpc>
              <a:spcBef>
                <a:spcPts val="0"/>
              </a:spcBef>
              <a:spcAft>
                <a:spcPct val="0"/>
              </a:spcAft>
              <a:buClrTx/>
              <a:buSzTx/>
              <a:buFont typeface="Arial" pitchFamily="34" charset="0"/>
              <a:buNone/>
              <a:tabLst>
                <a:tab pos="2743200" algn="l"/>
                <a:tab pos="3657600" algn="l"/>
                <a:tab pos="4572000" algn="l"/>
                <a:tab pos="5486400" algn="l"/>
              </a:tabLst>
              <a:defRPr lang="en-US" sz="1500" b="0" kern="1200" spc="-30" baseline="0" noProof="0" dirty="0">
                <a:solidFill>
                  <a:schemeClr val="accent4">
                    <a:alpha val="99000"/>
                  </a:schemeClr>
                </a:solidFill>
                <a:latin typeface="+mn-lt"/>
                <a:ea typeface="+mn-ea"/>
                <a:cs typeface="+mn-cs"/>
              </a:defRPr>
            </a:lvl1pPr>
          </a:lstStyle>
          <a:p>
            <a:pPr lvl="0"/>
            <a:r>
              <a:rPr lang="en-US" dirty="0"/>
              <a:t>Click To Add Presenter</a:t>
            </a:r>
          </a:p>
        </p:txBody>
      </p:sp>
      <p:pic>
        <p:nvPicPr>
          <p:cNvPr id="11" name="Picture 10">
            <a:extLst>
              <a:ext uri="{FF2B5EF4-FFF2-40B4-BE49-F238E27FC236}">
                <a16:creationId xmlns:a16="http://schemas.microsoft.com/office/drawing/2014/main" id="{FA4A3FE1-D85A-4FAE-986D-FEA39C72772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759" y="4023360"/>
            <a:ext cx="2743200" cy="755695"/>
          </a:xfrm>
          <a:prstGeom prst="rect">
            <a:avLst/>
          </a:prstGeom>
        </p:spPr>
      </p:pic>
      <p:cxnSp>
        <p:nvCxnSpPr>
          <p:cNvPr id="13" name="Straight Connector 12">
            <a:extLst>
              <a:ext uri="{FF2B5EF4-FFF2-40B4-BE49-F238E27FC236}">
                <a16:creationId xmlns:a16="http://schemas.microsoft.com/office/drawing/2014/main" id="{3C66B664-C8EB-4FAC-A8CD-0758C443DAEE}"/>
              </a:ext>
            </a:extLst>
          </p:cNvPr>
          <p:cNvCxnSpPr/>
          <p:nvPr userDrawn="1"/>
        </p:nvCxnSpPr>
        <p:spPr>
          <a:xfrm>
            <a:off x="365760" y="2184303"/>
            <a:ext cx="2743200" cy="0"/>
          </a:xfrm>
          <a:prstGeom prst="line">
            <a:avLst/>
          </a:prstGeom>
          <a:ln w="22225" cap="sq">
            <a:solidFill>
              <a:schemeClr val="accent4"/>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457966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SLR-SubTitle 8">
    <p:spTree>
      <p:nvGrpSpPr>
        <p:cNvPr id="1" name=""/>
        <p:cNvGrpSpPr/>
        <p:nvPr/>
      </p:nvGrpSpPr>
      <p:grpSpPr>
        <a:xfrm>
          <a:off x="0" y="0"/>
          <a:ext cx="0" cy="0"/>
          <a:chOff x="0" y="0"/>
          <a:chExt cx="0" cy="0"/>
        </a:xfrm>
      </p:grpSpPr>
      <p:sp>
        <p:nvSpPr>
          <p:cNvPr id="3" name="Rectangle 2"/>
          <p:cNvSpPr/>
          <p:nvPr userDrawn="1"/>
        </p:nvSpPr>
        <p:spPr>
          <a:xfrm flipH="1">
            <a:off x="0" y="0"/>
            <a:ext cx="9144000" cy="5143500"/>
          </a:xfrm>
          <a:prstGeom prst="rect">
            <a:avLst/>
          </a:prstGeom>
          <a:gradFill>
            <a:gsLst>
              <a:gs pos="0">
                <a:schemeClr val="bg2">
                  <a:lumMod val="40000"/>
                  <a:lumOff val="60000"/>
                  <a:alpha val="77000"/>
                </a:schemeClr>
              </a:gs>
              <a:gs pos="100000">
                <a:schemeClr val="bg2"/>
              </a:gs>
            </a:gsLst>
            <a:lin ang="2700000" scaled="0"/>
          </a:gradFill>
          <a:ln w="34925"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solidFill>
                <a:schemeClr val="accent5"/>
              </a:solidFill>
            </a:endParaRPr>
          </a:p>
        </p:txBody>
      </p:sp>
      <p:grpSp>
        <p:nvGrpSpPr>
          <p:cNvPr id="256" name="Group shapes"/>
          <p:cNvGrpSpPr/>
          <p:nvPr userDrawn="1"/>
        </p:nvGrpSpPr>
        <p:grpSpPr>
          <a:xfrm>
            <a:off x="0" y="0"/>
            <a:ext cx="9144000" cy="4213225"/>
            <a:chOff x="0" y="0"/>
            <a:chExt cx="9144000" cy="4213225"/>
          </a:xfrm>
        </p:grpSpPr>
        <p:sp>
          <p:nvSpPr>
            <p:cNvPr id="230" name="Freeform 5"/>
            <p:cNvSpPr>
              <a:spLocks/>
            </p:cNvSpPr>
            <p:nvPr userDrawn="1"/>
          </p:nvSpPr>
          <p:spPr bwMode="auto">
            <a:xfrm>
              <a:off x="6292850" y="946150"/>
              <a:ext cx="752475" cy="333375"/>
            </a:xfrm>
            <a:custGeom>
              <a:avLst/>
              <a:gdLst>
                <a:gd name="T0" fmla="*/ 28 w 474"/>
                <a:gd name="T1" fmla="*/ 6 h 210"/>
                <a:gd name="T2" fmla="*/ 0 w 474"/>
                <a:gd name="T3" fmla="*/ 0 h 210"/>
                <a:gd name="T4" fmla="*/ 452 w 474"/>
                <a:gd name="T5" fmla="*/ 206 h 210"/>
                <a:gd name="T6" fmla="*/ 474 w 474"/>
                <a:gd name="T7" fmla="*/ 210 h 210"/>
                <a:gd name="T8" fmla="*/ 28 w 474"/>
                <a:gd name="T9" fmla="*/ 6 h 210"/>
              </a:gdLst>
              <a:ahLst/>
              <a:cxnLst>
                <a:cxn ang="0">
                  <a:pos x="T0" y="T1"/>
                </a:cxn>
                <a:cxn ang="0">
                  <a:pos x="T2" y="T3"/>
                </a:cxn>
                <a:cxn ang="0">
                  <a:pos x="T4" y="T5"/>
                </a:cxn>
                <a:cxn ang="0">
                  <a:pos x="T6" y="T7"/>
                </a:cxn>
                <a:cxn ang="0">
                  <a:pos x="T8" y="T9"/>
                </a:cxn>
              </a:cxnLst>
              <a:rect l="0" t="0" r="r" b="b"/>
              <a:pathLst>
                <a:path w="474" h="210">
                  <a:moveTo>
                    <a:pt x="28" y="6"/>
                  </a:moveTo>
                  <a:lnTo>
                    <a:pt x="0" y="0"/>
                  </a:lnTo>
                  <a:lnTo>
                    <a:pt x="452" y="206"/>
                  </a:lnTo>
                  <a:lnTo>
                    <a:pt x="474" y="210"/>
                  </a:lnTo>
                  <a:lnTo>
                    <a:pt x="28" y="6"/>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6"/>
            <p:cNvSpPr>
              <a:spLocks/>
            </p:cNvSpPr>
            <p:nvPr userDrawn="1"/>
          </p:nvSpPr>
          <p:spPr bwMode="auto">
            <a:xfrm>
              <a:off x="6419850" y="974725"/>
              <a:ext cx="1647825" cy="473075"/>
            </a:xfrm>
            <a:custGeom>
              <a:avLst/>
              <a:gdLst>
                <a:gd name="T0" fmla="*/ 1038 w 1038"/>
                <a:gd name="T1" fmla="*/ 298 h 298"/>
                <a:gd name="T2" fmla="*/ 658 w 1038"/>
                <a:gd name="T3" fmla="*/ 138 h 298"/>
                <a:gd name="T4" fmla="*/ 0 w 1038"/>
                <a:gd name="T5" fmla="*/ 0 h 298"/>
                <a:gd name="T6" fmla="*/ 438 w 1038"/>
                <a:gd name="T7" fmla="*/ 200 h 298"/>
                <a:gd name="T8" fmla="*/ 1038 w 1038"/>
                <a:gd name="T9" fmla="*/ 298 h 298"/>
              </a:gdLst>
              <a:ahLst/>
              <a:cxnLst>
                <a:cxn ang="0">
                  <a:pos x="T0" y="T1"/>
                </a:cxn>
                <a:cxn ang="0">
                  <a:pos x="T2" y="T3"/>
                </a:cxn>
                <a:cxn ang="0">
                  <a:pos x="T4" y="T5"/>
                </a:cxn>
                <a:cxn ang="0">
                  <a:pos x="T6" y="T7"/>
                </a:cxn>
                <a:cxn ang="0">
                  <a:pos x="T8" y="T9"/>
                </a:cxn>
              </a:cxnLst>
              <a:rect l="0" t="0" r="r" b="b"/>
              <a:pathLst>
                <a:path w="1038" h="298">
                  <a:moveTo>
                    <a:pt x="1038" y="298"/>
                  </a:moveTo>
                  <a:lnTo>
                    <a:pt x="658" y="138"/>
                  </a:lnTo>
                  <a:lnTo>
                    <a:pt x="0" y="0"/>
                  </a:lnTo>
                  <a:lnTo>
                    <a:pt x="438" y="200"/>
                  </a:lnTo>
                  <a:lnTo>
                    <a:pt x="1038" y="298"/>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7"/>
            <p:cNvSpPr>
              <a:spLocks/>
            </p:cNvSpPr>
            <p:nvPr userDrawn="1"/>
          </p:nvSpPr>
          <p:spPr bwMode="auto">
            <a:xfrm>
              <a:off x="8763000" y="1466850"/>
              <a:ext cx="381000" cy="149225"/>
            </a:xfrm>
            <a:custGeom>
              <a:avLst/>
              <a:gdLst>
                <a:gd name="T0" fmla="*/ 240 w 240"/>
                <a:gd name="T1" fmla="*/ 94 h 94"/>
                <a:gd name="T2" fmla="*/ 240 w 240"/>
                <a:gd name="T3" fmla="*/ 50 h 94"/>
                <a:gd name="T4" fmla="*/ 0 w 240"/>
                <a:gd name="T5" fmla="*/ 0 h 94"/>
                <a:gd name="T6" fmla="*/ 240 w 240"/>
                <a:gd name="T7" fmla="*/ 94 h 94"/>
              </a:gdLst>
              <a:ahLst/>
              <a:cxnLst>
                <a:cxn ang="0">
                  <a:pos x="T0" y="T1"/>
                </a:cxn>
                <a:cxn ang="0">
                  <a:pos x="T2" y="T3"/>
                </a:cxn>
                <a:cxn ang="0">
                  <a:pos x="T4" y="T5"/>
                </a:cxn>
                <a:cxn ang="0">
                  <a:pos x="T6" y="T7"/>
                </a:cxn>
              </a:cxnLst>
              <a:rect l="0" t="0" r="r" b="b"/>
              <a:pathLst>
                <a:path w="240" h="94">
                  <a:moveTo>
                    <a:pt x="240" y="94"/>
                  </a:moveTo>
                  <a:lnTo>
                    <a:pt x="240" y="50"/>
                  </a:lnTo>
                  <a:lnTo>
                    <a:pt x="0" y="0"/>
                  </a:lnTo>
                  <a:lnTo>
                    <a:pt x="240" y="94"/>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8"/>
            <p:cNvSpPr>
              <a:spLocks/>
            </p:cNvSpPr>
            <p:nvPr userDrawn="1"/>
          </p:nvSpPr>
          <p:spPr bwMode="auto">
            <a:xfrm>
              <a:off x="7527925" y="1206500"/>
              <a:ext cx="1593850" cy="412750"/>
            </a:xfrm>
            <a:custGeom>
              <a:avLst/>
              <a:gdLst>
                <a:gd name="T0" fmla="*/ 1004 w 1004"/>
                <a:gd name="T1" fmla="*/ 260 h 260"/>
                <a:gd name="T2" fmla="*/ 744 w 1004"/>
                <a:gd name="T3" fmla="*/ 156 h 260"/>
                <a:gd name="T4" fmla="*/ 0 w 1004"/>
                <a:gd name="T5" fmla="*/ 0 h 260"/>
                <a:gd name="T6" fmla="*/ 374 w 1004"/>
                <a:gd name="T7" fmla="*/ 158 h 260"/>
                <a:gd name="T8" fmla="*/ 1004 w 1004"/>
                <a:gd name="T9" fmla="*/ 260 h 260"/>
              </a:gdLst>
              <a:ahLst/>
              <a:cxnLst>
                <a:cxn ang="0">
                  <a:pos x="T0" y="T1"/>
                </a:cxn>
                <a:cxn ang="0">
                  <a:pos x="T2" y="T3"/>
                </a:cxn>
                <a:cxn ang="0">
                  <a:pos x="T4" y="T5"/>
                </a:cxn>
                <a:cxn ang="0">
                  <a:pos x="T6" y="T7"/>
                </a:cxn>
                <a:cxn ang="0">
                  <a:pos x="T8" y="T9"/>
                </a:cxn>
              </a:cxnLst>
              <a:rect l="0" t="0" r="r" b="b"/>
              <a:pathLst>
                <a:path w="1004" h="260">
                  <a:moveTo>
                    <a:pt x="1004" y="260"/>
                  </a:moveTo>
                  <a:lnTo>
                    <a:pt x="744" y="156"/>
                  </a:lnTo>
                  <a:lnTo>
                    <a:pt x="0" y="0"/>
                  </a:lnTo>
                  <a:lnTo>
                    <a:pt x="374" y="158"/>
                  </a:lnTo>
                  <a:lnTo>
                    <a:pt x="1004" y="260"/>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9"/>
            <p:cNvSpPr>
              <a:spLocks/>
            </p:cNvSpPr>
            <p:nvPr userDrawn="1"/>
          </p:nvSpPr>
          <p:spPr bwMode="auto">
            <a:xfrm>
              <a:off x="0" y="0"/>
              <a:ext cx="4032250" cy="787400"/>
            </a:xfrm>
            <a:custGeom>
              <a:avLst/>
              <a:gdLst>
                <a:gd name="T0" fmla="*/ 2090 w 2540"/>
                <a:gd name="T1" fmla="*/ 210 h 496"/>
                <a:gd name="T2" fmla="*/ 1058 w 2540"/>
                <a:gd name="T3" fmla="*/ 0 h 496"/>
                <a:gd name="T4" fmla="*/ 0 w 2540"/>
                <a:gd name="T5" fmla="*/ 0 h 496"/>
                <a:gd name="T6" fmla="*/ 0 w 2540"/>
                <a:gd name="T7" fmla="*/ 82 h 496"/>
                <a:gd name="T8" fmla="*/ 2540 w 2540"/>
                <a:gd name="T9" fmla="*/ 496 h 496"/>
                <a:gd name="T10" fmla="*/ 2090 w 2540"/>
                <a:gd name="T11" fmla="*/ 210 h 496"/>
              </a:gdLst>
              <a:ahLst/>
              <a:cxnLst>
                <a:cxn ang="0">
                  <a:pos x="T0" y="T1"/>
                </a:cxn>
                <a:cxn ang="0">
                  <a:pos x="T2" y="T3"/>
                </a:cxn>
                <a:cxn ang="0">
                  <a:pos x="T4" y="T5"/>
                </a:cxn>
                <a:cxn ang="0">
                  <a:pos x="T6" y="T7"/>
                </a:cxn>
                <a:cxn ang="0">
                  <a:pos x="T8" y="T9"/>
                </a:cxn>
                <a:cxn ang="0">
                  <a:pos x="T10" y="T11"/>
                </a:cxn>
              </a:cxnLst>
              <a:rect l="0" t="0" r="r" b="b"/>
              <a:pathLst>
                <a:path w="2540" h="496">
                  <a:moveTo>
                    <a:pt x="2090" y="210"/>
                  </a:moveTo>
                  <a:lnTo>
                    <a:pt x="1058" y="0"/>
                  </a:lnTo>
                  <a:lnTo>
                    <a:pt x="0" y="0"/>
                  </a:lnTo>
                  <a:lnTo>
                    <a:pt x="0" y="82"/>
                  </a:lnTo>
                  <a:lnTo>
                    <a:pt x="2540" y="496"/>
                  </a:lnTo>
                  <a:lnTo>
                    <a:pt x="2090" y="210"/>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0"/>
            <p:cNvSpPr>
              <a:spLocks/>
            </p:cNvSpPr>
            <p:nvPr userDrawn="1"/>
          </p:nvSpPr>
          <p:spPr bwMode="auto">
            <a:xfrm>
              <a:off x="8194675" y="1485900"/>
              <a:ext cx="949325" cy="254000"/>
            </a:xfrm>
            <a:custGeom>
              <a:avLst/>
              <a:gdLst>
                <a:gd name="T0" fmla="*/ 0 w 598"/>
                <a:gd name="T1" fmla="*/ 0 h 160"/>
                <a:gd name="T2" fmla="*/ 340 w 598"/>
                <a:gd name="T3" fmla="*/ 144 h 160"/>
                <a:gd name="T4" fmla="*/ 598 w 598"/>
                <a:gd name="T5" fmla="*/ 160 h 160"/>
                <a:gd name="T6" fmla="*/ 598 w 598"/>
                <a:gd name="T7" fmla="*/ 92 h 160"/>
                <a:gd name="T8" fmla="*/ 0 w 598"/>
                <a:gd name="T9" fmla="*/ 0 h 160"/>
              </a:gdLst>
              <a:ahLst/>
              <a:cxnLst>
                <a:cxn ang="0">
                  <a:pos x="T0" y="T1"/>
                </a:cxn>
                <a:cxn ang="0">
                  <a:pos x="T2" y="T3"/>
                </a:cxn>
                <a:cxn ang="0">
                  <a:pos x="T4" y="T5"/>
                </a:cxn>
                <a:cxn ang="0">
                  <a:pos x="T6" y="T7"/>
                </a:cxn>
                <a:cxn ang="0">
                  <a:pos x="T8" y="T9"/>
                </a:cxn>
              </a:cxnLst>
              <a:rect l="0" t="0" r="r" b="b"/>
              <a:pathLst>
                <a:path w="598" h="160">
                  <a:moveTo>
                    <a:pt x="0" y="0"/>
                  </a:moveTo>
                  <a:lnTo>
                    <a:pt x="340" y="144"/>
                  </a:lnTo>
                  <a:lnTo>
                    <a:pt x="598" y="160"/>
                  </a:lnTo>
                  <a:lnTo>
                    <a:pt x="598" y="92"/>
                  </a:lnTo>
                  <a:lnTo>
                    <a:pt x="0" y="0"/>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11"/>
            <p:cNvSpPr>
              <a:spLocks/>
            </p:cNvSpPr>
            <p:nvPr userDrawn="1"/>
          </p:nvSpPr>
          <p:spPr bwMode="auto">
            <a:xfrm>
              <a:off x="8013700" y="1701800"/>
              <a:ext cx="1130300" cy="460375"/>
            </a:xfrm>
            <a:custGeom>
              <a:avLst/>
              <a:gdLst>
                <a:gd name="T0" fmla="*/ 478 w 712"/>
                <a:gd name="T1" fmla="*/ 26 h 290"/>
                <a:gd name="T2" fmla="*/ 0 w 712"/>
                <a:gd name="T3" fmla="*/ 0 h 290"/>
                <a:gd name="T4" fmla="*/ 634 w 712"/>
                <a:gd name="T5" fmla="*/ 290 h 290"/>
                <a:gd name="T6" fmla="*/ 712 w 712"/>
                <a:gd name="T7" fmla="*/ 272 h 290"/>
                <a:gd name="T8" fmla="*/ 712 w 712"/>
                <a:gd name="T9" fmla="*/ 124 h 290"/>
                <a:gd name="T10" fmla="*/ 478 w 712"/>
                <a:gd name="T11" fmla="*/ 26 h 290"/>
              </a:gdLst>
              <a:ahLst/>
              <a:cxnLst>
                <a:cxn ang="0">
                  <a:pos x="T0" y="T1"/>
                </a:cxn>
                <a:cxn ang="0">
                  <a:pos x="T2" y="T3"/>
                </a:cxn>
                <a:cxn ang="0">
                  <a:pos x="T4" y="T5"/>
                </a:cxn>
                <a:cxn ang="0">
                  <a:pos x="T6" y="T7"/>
                </a:cxn>
                <a:cxn ang="0">
                  <a:pos x="T8" y="T9"/>
                </a:cxn>
                <a:cxn ang="0">
                  <a:pos x="T10" y="T11"/>
                </a:cxn>
              </a:cxnLst>
              <a:rect l="0" t="0" r="r" b="b"/>
              <a:pathLst>
                <a:path w="712" h="290">
                  <a:moveTo>
                    <a:pt x="478" y="26"/>
                  </a:moveTo>
                  <a:lnTo>
                    <a:pt x="0" y="0"/>
                  </a:lnTo>
                  <a:lnTo>
                    <a:pt x="634" y="290"/>
                  </a:lnTo>
                  <a:lnTo>
                    <a:pt x="712" y="272"/>
                  </a:lnTo>
                  <a:lnTo>
                    <a:pt x="712" y="124"/>
                  </a:lnTo>
                  <a:lnTo>
                    <a:pt x="478" y="26"/>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12"/>
            <p:cNvSpPr>
              <a:spLocks/>
            </p:cNvSpPr>
            <p:nvPr userDrawn="1"/>
          </p:nvSpPr>
          <p:spPr bwMode="auto">
            <a:xfrm>
              <a:off x="5346700" y="749300"/>
              <a:ext cx="1663700" cy="523875"/>
            </a:xfrm>
            <a:custGeom>
              <a:avLst/>
              <a:gdLst>
                <a:gd name="T0" fmla="*/ 1048 w 1048"/>
                <a:gd name="T1" fmla="*/ 330 h 330"/>
                <a:gd name="T2" fmla="*/ 596 w 1048"/>
                <a:gd name="T3" fmla="*/ 124 h 330"/>
                <a:gd name="T4" fmla="*/ 8 w 1048"/>
                <a:gd name="T5" fmla="*/ 2 h 330"/>
                <a:gd name="T6" fmla="*/ 0 w 1048"/>
                <a:gd name="T7" fmla="*/ 0 h 330"/>
                <a:gd name="T8" fmla="*/ 466 w 1048"/>
                <a:gd name="T9" fmla="*/ 236 h 330"/>
                <a:gd name="T10" fmla="*/ 1048 w 1048"/>
                <a:gd name="T11" fmla="*/ 330 h 330"/>
              </a:gdLst>
              <a:ahLst/>
              <a:cxnLst>
                <a:cxn ang="0">
                  <a:pos x="T0" y="T1"/>
                </a:cxn>
                <a:cxn ang="0">
                  <a:pos x="T2" y="T3"/>
                </a:cxn>
                <a:cxn ang="0">
                  <a:pos x="T4" y="T5"/>
                </a:cxn>
                <a:cxn ang="0">
                  <a:pos x="T6" y="T7"/>
                </a:cxn>
                <a:cxn ang="0">
                  <a:pos x="T8" y="T9"/>
                </a:cxn>
                <a:cxn ang="0">
                  <a:pos x="T10" y="T11"/>
                </a:cxn>
              </a:cxnLst>
              <a:rect l="0" t="0" r="r" b="b"/>
              <a:pathLst>
                <a:path w="1048" h="330">
                  <a:moveTo>
                    <a:pt x="1048" y="330"/>
                  </a:moveTo>
                  <a:lnTo>
                    <a:pt x="596" y="124"/>
                  </a:lnTo>
                  <a:lnTo>
                    <a:pt x="8" y="2"/>
                  </a:lnTo>
                  <a:lnTo>
                    <a:pt x="0" y="0"/>
                  </a:lnTo>
                  <a:lnTo>
                    <a:pt x="466" y="236"/>
                  </a:lnTo>
                  <a:lnTo>
                    <a:pt x="1048" y="330"/>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13"/>
            <p:cNvSpPr>
              <a:spLocks/>
            </p:cNvSpPr>
            <p:nvPr userDrawn="1"/>
          </p:nvSpPr>
          <p:spPr bwMode="auto">
            <a:xfrm>
              <a:off x="7102475" y="1317625"/>
              <a:ext cx="765175" cy="336550"/>
            </a:xfrm>
            <a:custGeom>
              <a:avLst/>
              <a:gdLst>
                <a:gd name="T0" fmla="*/ 0 w 482"/>
                <a:gd name="T1" fmla="*/ 0 h 212"/>
                <a:gd name="T2" fmla="*/ 466 w 482"/>
                <a:gd name="T3" fmla="*/ 212 h 212"/>
                <a:gd name="T4" fmla="*/ 482 w 482"/>
                <a:gd name="T5" fmla="*/ 212 h 212"/>
                <a:gd name="T6" fmla="*/ 22 w 482"/>
                <a:gd name="T7" fmla="*/ 2 h 212"/>
                <a:gd name="T8" fmla="*/ 0 w 482"/>
                <a:gd name="T9" fmla="*/ 0 h 212"/>
              </a:gdLst>
              <a:ahLst/>
              <a:cxnLst>
                <a:cxn ang="0">
                  <a:pos x="T0" y="T1"/>
                </a:cxn>
                <a:cxn ang="0">
                  <a:pos x="T2" y="T3"/>
                </a:cxn>
                <a:cxn ang="0">
                  <a:pos x="T4" y="T5"/>
                </a:cxn>
                <a:cxn ang="0">
                  <a:pos x="T6" y="T7"/>
                </a:cxn>
                <a:cxn ang="0">
                  <a:pos x="T8" y="T9"/>
                </a:cxn>
              </a:cxnLst>
              <a:rect l="0" t="0" r="r" b="b"/>
              <a:pathLst>
                <a:path w="482" h="212">
                  <a:moveTo>
                    <a:pt x="0" y="0"/>
                  </a:moveTo>
                  <a:lnTo>
                    <a:pt x="466" y="212"/>
                  </a:lnTo>
                  <a:lnTo>
                    <a:pt x="482" y="212"/>
                  </a:lnTo>
                  <a:lnTo>
                    <a:pt x="22" y="2"/>
                  </a:lnTo>
                  <a:lnTo>
                    <a:pt x="0" y="0"/>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14"/>
            <p:cNvSpPr>
              <a:spLocks/>
            </p:cNvSpPr>
            <p:nvPr userDrawn="1"/>
          </p:nvSpPr>
          <p:spPr bwMode="auto">
            <a:xfrm>
              <a:off x="3422650" y="355600"/>
              <a:ext cx="2559050" cy="752475"/>
            </a:xfrm>
            <a:custGeom>
              <a:avLst/>
              <a:gdLst>
                <a:gd name="T0" fmla="*/ 1136 w 1612"/>
                <a:gd name="T1" fmla="*/ 232 h 474"/>
                <a:gd name="T2" fmla="*/ 0 w 1612"/>
                <a:gd name="T3" fmla="*/ 0 h 474"/>
                <a:gd name="T4" fmla="*/ 448 w 1612"/>
                <a:gd name="T5" fmla="*/ 284 h 474"/>
                <a:gd name="T6" fmla="*/ 1612 w 1612"/>
                <a:gd name="T7" fmla="*/ 474 h 474"/>
                <a:gd name="T8" fmla="*/ 1136 w 1612"/>
                <a:gd name="T9" fmla="*/ 232 h 474"/>
              </a:gdLst>
              <a:ahLst/>
              <a:cxnLst>
                <a:cxn ang="0">
                  <a:pos x="T0" y="T1"/>
                </a:cxn>
                <a:cxn ang="0">
                  <a:pos x="T2" y="T3"/>
                </a:cxn>
                <a:cxn ang="0">
                  <a:pos x="T4" y="T5"/>
                </a:cxn>
                <a:cxn ang="0">
                  <a:pos x="T6" y="T7"/>
                </a:cxn>
                <a:cxn ang="0">
                  <a:pos x="T8" y="T9"/>
                </a:cxn>
              </a:cxnLst>
              <a:rect l="0" t="0" r="r" b="b"/>
              <a:pathLst>
                <a:path w="1612" h="474">
                  <a:moveTo>
                    <a:pt x="1136" y="232"/>
                  </a:moveTo>
                  <a:lnTo>
                    <a:pt x="0" y="0"/>
                  </a:lnTo>
                  <a:lnTo>
                    <a:pt x="448" y="284"/>
                  </a:lnTo>
                  <a:lnTo>
                    <a:pt x="1612" y="474"/>
                  </a:lnTo>
                  <a:lnTo>
                    <a:pt x="1136" y="232"/>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15"/>
            <p:cNvSpPr>
              <a:spLocks/>
            </p:cNvSpPr>
            <p:nvPr userDrawn="1"/>
          </p:nvSpPr>
          <p:spPr bwMode="auto">
            <a:xfrm>
              <a:off x="7207250" y="1333500"/>
              <a:ext cx="1489075" cy="377825"/>
            </a:xfrm>
            <a:custGeom>
              <a:avLst/>
              <a:gdLst>
                <a:gd name="T0" fmla="*/ 0 w 938"/>
                <a:gd name="T1" fmla="*/ 0 h 238"/>
                <a:gd name="T2" fmla="*/ 450 w 938"/>
                <a:gd name="T3" fmla="*/ 204 h 238"/>
                <a:gd name="T4" fmla="*/ 938 w 938"/>
                <a:gd name="T5" fmla="*/ 238 h 238"/>
                <a:gd name="T6" fmla="*/ 588 w 938"/>
                <a:gd name="T7" fmla="*/ 90 h 238"/>
                <a:gd name="T8" fmla="*/ 0 w 938"/>
                <a:gd name="T9" fmla="*/ 0 h 238"/>
              </a:gdLst>
              <a:ahLst/>
              <a:cxnLst>
                <a:cxn ang="0">
                  <a:pos x="T0" y="T1"/>
                </a:cxn>
                <a:cxn ang="0">
                  <a:pos x="T2" y="T3"/>
                </a:cxn>
                <a:cxn ang="0">
                  <a:pos x="T4" y="T5"/>
                </a:cxn>
                <a:cxn ang="0">
                  <a:pos x="T6" y="T7"/>
                </a:cxn>
                <a:cxn ang="0">
                  <a:pos x="T8" y="T9"/>
                </a:cxn>
              </a:cxnLst>
              <a:rect l="0" t="0" r="r" b="b"/>
              <a:pathLst>
                <a:path w="938" h="238">
                  <a:moveTo>
                    <a:pt x="0" y="0"/>
                  </a:moveTo>
                  <a:lnTo>
                    <a:pt x="450" y="204"/>
                  </a:lnTo>
                  <a:lnTo>
                    <a:pt x="938" y="238"/>
                  </a:lnTo>
                  <a:lnTo>
                    <a:pt x="588" y="90"/>
                  </a:lnTo>
                  <a:lnTo>
                    <a:pt x="0" y="0"/>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16"/>
            <p:cNvSpPr>
              <a:spLocks/>
            </p:cNvSpPr>
            <p:nvPr userDrawn="1"/>
          </p:nvSpPr>
          <p:spPr bwMode="auto">
            <a:xfrm>
              <a:off x="6188075" y="1174750"/>
              <a:ext cx="1654175" cy="479425"/>
            </a:xfrm>
            <a:custGeom>
              <a:avLst/>
              <a:gdLst>
                <a:gd name="T0" fmla="*/ 0 w 1042"/>
                <a:gd name="T1" fmla="*/ 0 h 302"/>
                <a:gd name="T2" fmla="*/ 528 w 1042"/>
                <a:gd name="T3" fmla="*/ 266 h 302"/>
                <a:gd name="T4" fmla="*/ 1042 w 1042"/>
                <a:gd name="T5" fmla="*/ 302 h 302"/>
                <a:gd name="T6" fmla="*/ 576 w 1042"/>
                <a:gd name="T7" fmla="*/ 90 h 302"/>
                <a:gd name="T8" fmla="*/ 0 w 1042"/>
                <a:gd name="T9" fmla="*/ 0 h 302"/>
              </a:gdLst>
              <a:ahLst/>
              <a:cxnLst>
                <a:cxn ang="0">
                  <a:pos x="T0" y="T1"/>
                </a:cxn>
                <a:cxn ang="0">
                  <a:pos x="T2" y="T3"/>
                </a:cxn>
                <a:cxn ang="0">
                  <a:pos x="T4" y="T5"/>
                </a:cxn>
                <a:cxn ang="0">
                  <a:pos x="T6" y="T7"/>
                </a:cxn>
                <a:cxn ang="0">
                  <a:pos x="T8" y="T9"/>
                </a:cxn>
              </a:cxnLst>
              <a:rect l="0" t="0" r="r" b="b"/>
              <a:pathLst>
                <a:path w="1042" h="302">
                  <a:moveTo>
                    <a:pt x="0" y="0"/>
                  </a:moveTo>
                  <a:lnTo>
                    <a:pt x="528" y="266"/>
                  </a:lnTo>
                  <a:lnTo>
                    <a:pt x="1042" y="302"/>
                  </a:lnTo>
                  <a:lnTo>
                    <a:pt x="576" y="90"/>
                  </a:lnTo>
                  <a:lnTo>
                    <a:pt x="0" y="0"/>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7"/>
            <p:cNvSpPr>
              <a:spLocks/>
            </p:cNvSpPr>
            <p:nvPr userDrawn="1"/>
          </p:nvSpPr>
          <p:spPr bwMode="auto">
            <a:xfrm>
              <a:off x="9029700" y="2193925"/>
              <a:ext cx="114300" cy="53975"/>
            </a:xfrm>
            <a:custGeom>
              <a:avLst/>
              <a:gdLst>
                <a:gd name="T0" fmla="*/ 0 w 72"/>
                <a:gd name="T1" fmla="*/ 2 h 34"/>
                <a:gd name="T2" fmla="*/ 72 w 72"/>
                <a:gd name="T3" fmla="*/ 34 h 34"/>
                <a:gd name="T4" fmla="*/ 72 w 72"/>
                <a:gd name="T5" fmla="*/ 28 h 34"/>
                <a:gd name="T6" fmla="*/ 10 w 72"/>
                <a:gd name="T7" fmla="*/ 0 h 34"/>
                <a:gd name="T8" fmla="*/ 0 w 72"/>
                <a:gd name="T9" fmla="*/ 2 h 34"/>
              </a:gdLst>
              <a:ahLst/>
              <a:cxnLst>
                <a:cxn ang="0">
                  <a:pos x="T0" y="T1"/>
                </a:cxn>
                <a:cxn ang="0">
                  <a:pos x="T2" y="T3"/>
                </a:cxn>
                <a:cxn ang="0">
                  <a:pos x="T4" y="T5"/>
                </a:cxn>
                <a:cxn ang="0">
                  <a:pos x="T6" y="T7"/>
                </a:cxn>
                <a:cxn ang="0">
                  <a:pos x="T8" y="T9"/>
                </a:cxn>
              </a:cxnLst>
              <a:rect l="0" t="0" r="r" b="b"/>
              <a:pathLst>
                <a:path w="72" h="34">
                  <a:moveTo>
                    <a:pt x="0" y="2"/>
                  </a:moveTo>
                  <a:lnTo>
                    <a:pt x="72" y="34"/>
                  </a:lnTo>
                  <a:lnTo>
                    <a:pt x="72" y="28"/>
                  </a:lnTo>
                  <a:lnTo>
                    <a:pt x="10" y="0"/>
                  </a:lnTo>
                  <a:lnTo>
                    <a:pt x="0" y="2"/>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18"/>
            <p:cNvSpPr>
              <a:spLocks/>
            </p:cNvSpPr>
            <p:nvPr userDrawn="1"/>
          </p:nvSpPr>
          <p:spPr bwMode="auto">
            <a:xfrm>
              <a:off x="8489950" y="2197100"/>
              <a:ext cx="654050" cy="473075"/>
            </a:xfrm>
            <a:custGeom>
              <a:avLst/>
              <a:gdLst>
                <a:gd name="T0" fmla="*/ 0 w 412"/>
                <a:gd name="T1" fmla="*/ 90 h 298"/>
                <a:gd name="T2" fmla="*/ 412 w 412"/>
                <a:gd name="T3" fmla="*/ 298 h 298"/>
                <a:gd name="T4" fmla="*/ 412 w 412"/>
                <a:gd name="T5" fmla="*/ 32 h 298"/>
                <a:gd name="T6" fmla="*/ 340 w 412"/>
                <a:gd name="T7" fmla="*/ 0 h 298"/>
                <a:gd name="T8" fmla="*/ 0 w 412"/>
                <a:gd name="T9" fmla="*/ 90 h 298"/>
              </a:gdLst>
              <a:ahLst/>
              <a:cxnLst>
                <a:cxn ang="0">
                  <a:pos x="T0" y="T1"/>
                </a:cxn>
                <a:cxn ang="0">
                  <a:pos x="T2" y="T3"/>
                </a:cxn>
                <a:cxn ang="0">
                  <a:pos x="T4" y="T5"/>
                </a:cxn>
                <a:cxn ang="0">
                  <a:pos x="T6" y="T7"/>
                </a:cxn>
                <a:cxn ang="0">
                  <a:pos x="T8" y="T9"/>
                </a:cxn>
              </a:cxnLst>
              <a:rect l="0" t="0" r="r" b="b"/>
              <a:pathLst>
                <a:path w="412" h="298">
                  <a:moveTo>
                    <a:pt x="0" y="90"/>
                  </a:moveTo>
                  <a:lnTo>
                    <a:pt x="412" y="298"/>
                  </a:lnTo>
                  <a:lnTo>
                    <a:pt x="412" y="32"/>
                  </a:lnTo>
                  <a:lnTo>
                    <a:pt x="340" y="0"/>
                  </a:lnTo>
                  <a:lnTo>
                    <a:pt x="0" y="90"/>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19"/>
            <p:cNvSpPr>
              <a:spLocks/>
            </p:cNvSpPr>
            <p:nvPr userDrawn="1"/>
          </p:nvSpPr>
          <p:spPr bwMode="auto">
            <a:xfrm>
              <a:off x="5314950" y="1552575"/>
              <a:ext cx="3048000" cy="1066800"/>
            </a:xfrm>
            <a:custGeom>
              <a:avLst/>
              <a:gdLst>
                <a:gd name="T0" fmla="*/ 0 w 1920"/>
                <a:gd name="T1" fmla="*/ 0 h 672"/>
                <a:gd name="T2" fmla="*/ 1066 w 1920"/>
                <a:gd name="T3" fmla="*/ 672 h 672"/>
                <a:gd name="T4" fmla="*/ 1920 w 1920"/>
                <a:gd name="T5" fmla="*/ 478 h 672"/>
                <a:gd name="T6" fmla="*/ 1094 w 1920"/>
                <a:gd name="T7" fmla="*/ 60 h 672"/>
                <a:gd name="T8" fmla="*/ 0 w 1920"/>
                <a:gd name="T9" fmla="*/ 0 h 672"/>
              </a:gdLst>
              <a:ahLst/>
              <a:cxnLst>
                <a:cxn ang="0">
                  <a:pos x="T0" y="T1"/>
                </a:cxn>
                <a:cxn ang="0">
                  <a:pos x="T2" y="T3"/>
                </a:cxn>
                <a:cxn ang="0">
                  <a:pos x="T4" y="T5"/>
                </a:cxn>
                <a:cxn ang="0">
                  <a:pos x="T6" y="T7"/>
                </a:cxn>
                <a:cxn ang="0">
                  <a:pos x="T8" y="T9"/>
                </a:cxn>
              </a:cxnLst>
              <a:rect l="0" t="0" r="r" b="b"/>
              <a:pathLst>
                <a:path w="1920" h="672">
                  <a:moveTo>
                    <a:pt x="0" y="0"/>
                  </a:moveTo>
                  <a:lnTo>
                    <a:pt x="1066" y="672"/>
                  </a:lnTo>
                  <a:lnTo>
                    <a:pt x="1920" y="478"/>
                  </a:lnTo>
                  <a:lnTo>
                    <a:pt x="1094" y="60"/>
                  </a:lnTo>
                  <a:lnTo>
                    <a:pt x="0" y="0"/>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21"/>
            <p:cNvSpPr>
              <a:spLocks/>
            </p:cNvSpPr>
            <p:nvPr userDrawn="1"/>
          </p:nvSpPr>
          <p:spPr bwMode="auto">
            <a:xfrm>
              <a:off x="4241800" y="873125"/>
              <a:ext cx="2701925" cy="720725"/>
            </a:xfrm>
            <a:custGeom>
              <a:avLst/>
              <a:gdLst>
                <a:gd name="T0" fmla="*/ 1162 w 1702"/>
                <a:gd name="T1" fmla="*/ 180 h 454"/>
                <a:gd name="T2" fmla="*/ 0 w 1702"/>
                <a:gd name="T3" fmla="*/ 0 h 454"/>
                <a:gd name="T4" fmla="*/ 600 w 1702"/>
                <a:gd name="T5" fmla="*/ 380 h 454"/>
                <a:gd name="T6" fmla="*/ 1702 w 1702"/>
                <a:gd name="T7" fmla="*/ 454 h 454"/>
                <a:gd name="T8" fmla="*/ 1162 w 1702"/>
                <a:gd name="T9" fmla="*/ 180 h 454"/>
              </a:gdLst>
              <a:ahLst/>
              <a:cxnLst>
                <a:cxn ang="0">
                  <a:pos x="T0" y="T1"/>
                </a:cxn>
                <a:cxn ang="0">
                  <a:pos x="T2" y="T3"/>
                </a:cxn>
                <a:cxn ang="0">
                  <a:pos x="T4" y="T5"/>
                </a:cxn>
                <a:cxn ang="0">
                  <a:pos x="T6" y="T7"/>
                </a:cxn>
                <a:cxn ang="0">
                  <a:pos x="T8" y="T9"/>
                </a:cxn>
              </a:cxnLst>
              <a:rect l="0" t="0" r="r" b="b"/>
              <a:pathLst>
                <a:path w="1702" h="454">
                  <a:moveTo>
                    <a:pt x="1162" y="180"/>
                  </a:moveTo>
                  <a:lnTo>
                    <a:pt x="0" y="0"/>
                  </a:lnTo>
                  <a:lnTo>
                    <a:pt x="600" y="380"/>
                  </a:lnTo>
                  <a:lnTo>
                    <a:pt x="1702" y="454"/>
                  </a:lnTo>
                  <a:lnTo>
                    <a:pt x="1162" y="180"/>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22"/>
            <p:cNvSpPr>
              <a:spLocks/>
            </p:cNvSpPr>
            <p:nvPr userDrawn="1"/>
          </p:nvSpPr>
          <p:spPr bwMode="auto">
            <a:xfrm>
              <a:off x="0" y="215900"/>
              <a:ext cx="5102225" cy="1254125"/>
            </a:xfrm>
            <a:custGeom>
              <a:avLst/>
              <a:gdLst>
                <a:gd name="T0" fmla="*/ 2608 w 3214"/>
                <a:gd name="T1" fmla="*/ 404 h 790"/>
                <a:gd name="T2" fmla="*/ 0 w 3214"/>
                <a:gd name="T3" fmla="*/ 0 h 790"/>
                <a:gd name="T4" fmla="*/ 0 w 3214"/>
                <a:gd name="T5" fmla="*/ 574 h 790"/>
                <a:gd name="T6" fmla="*/ 3214 w 3214"/>
                <a:gd name="T7" fmla="*/ 790 h 790"/>
                <a:gd name="T8" fmla="*/ 2608 w 3214"/>
                <a:gd name="T9" fmla="*/ 404 h 790"/>
              </a:gdLst>
              <a:ahLst/>
              <a:cxnLst>
                <a:cxn ang="0">
                  <a:pos x="T0" y="T1"/>
                </a:cxn>
                <a:cxn ang="0">
                  <a:pos x="T2" y="T3"/>
                </a:cxn>
                <a:cxn ang="0">
                  <a:pos x="T4" y="T5"/>
                </a:cxn>
                <a:cxn ang="0">
                  <a:pos x="T6" y="T7"/>
                </a:cxn>
                <a:cxn ang="0">
                  <a:pos x="T8" y="T9"/>
                </a:cxn>
              </a:cxnLst>
              <a:rect l="0" t="0" r="r" b="b"/>
              <a:pathLst>
                <a:path w="3214" h="790">
                  <a:moveTo>
                    <a:pt x="2608" y="404"/>
                  </a:moveTo>
                  <a:lnTo>
                    <a:pt x="0" y="0"/>
                  </a:lnTo>
                  <a:lnTo>
                    <a:pt x="0" y="574"/>
                  </a:lnTo>
                  <a:lnTo>
                    <a:pt x="3214" y="790"/>
                  </a:lnTo>
                  <a:lnTo>
                    <a:pt x="2608" y="404"/>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23"/>
            <p:cNvSpPr>
              <a:spLocks/>
            </p:cNvSpPr>
            <p:nvPr userDrawn="1"/>
          </p:nvSpPr>
          <p:spPr bwMode="auto">
            <a:xfrm>
              <a:off x="9074150" y="2165350"/>
              <a:ext cx="69850" cy="50800"/>
            </a:xfrm>
            <a:custGeom>
              <a:avLst/>
              <a:gdLst>
                <a:gd name="T0" fmla="*/ 44 w 44"/>
                <a:gd name="T1" fmla="*/ 32 h 32"/>
                <a:gd name="T2" fmla="*/ 44 w 44"/>
                <a:gd name="T3" fmla="*/ 0 h 32"/>
                <a:gd name="T4" fmla="*/ 0 w 44"/>
                <a:gd name="T5" fmla="*/ 12 h 32"/>
                <a:gd name="T6" fmla="*/ 44 w 44"/>
                <a:gd name="T7" fmla="*/ 32 h 32"/>
              </a:gdLst>
              <a:ahLst/>
              <a:cxnLst>
                <a:cxn ang="0">
                  <a:pos x="T0" y="T1"/>
                </a:cxn>
                <a:cxn ang="0">
                  <a:pos x="T2" y="T3"/>
                </a:cxn>
                <a:cxn ang="0">
                  <a:pos x="T4" y="T5"/>
                </a:cxn>
                <a:cxn ang="0">
                  <a:pos x="T6" y="T7"/>
                </a:cxn>
              </a:cxnLst>
              <a:rect l="0" t="0" r="r" b="b"/>
              <a:pathLst>
                <a:path w="44" h="32">
                  <a:moveTo>
                    <a:pt x="44" y="32"/>
                  </a:moveTo>
                  <a:lnTo>
                    <a:pt x="44" y="0"/>
                  </a:lnTo>
                  <a:lnTo>
                    <a:pt x="0" y="12"/>
                  </a:lnTo>
                  <a:lnTo>
                    <a:pt x="44" y="32"/>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24"/>
            <p:cNvSpPr>
              <a:spLocks/>
            </p:cNvSpPr>
            <p:nvPr userDrawn="1"/>
          </p:nvSpPr>
          <p:spPr bwMode="auto">
            <a:xfrm>
              <a:off x="7934325" y="1695450"/>
              <a:ext cx="1057275" cy="476250"/>
            </a:xfrm>
            <a:custGeom>
              <a:avLst/>
              <a:gdLst>
                <a:gd name="T0" fmla="*/ 656 w 666"/>
                <a:gd name="T1" fmla="*/ 300 h 300"/>
                <a:gd name="T2" fmla="*/ 666 w 666"/>
                <a:gd name="T3" fmla="*/ 298 h 300"/>
                <a:gd name="T4" fmla="*/ 16 w 666"/>
                <a:gd name="T5" fmla="*/ 2 h 300"/>
                <a:gd name="T6" fmla="*/ 0 w 666"/>
                <a:gd name="T7" fmla="*/ 0 h 300"/>
                <a:gd name="T8" fmla="*/ 656 w 666"/>
                <a:gd name="T9" fmla="*/ 300 h 300"/>
              </a:gdLst>
              <a:ahLst/>
              <a:cxnLst>
                <a:cxn ang="0">
                  <a:pos x="T0" y="T1"/>
                </a:cxn>
                <a:cxn ang="0">
                  <a:pos x="T2" y="T3"/>
                </a:cxn>
                <a:cxn ang="0">
                  <a:pos x="T4" y="T5"/>
                </a:cxn>
                <a:cxn ang="0">
                  <a:pos x="T6" y="T7"/>
                </a:cxn>
                <a:cxn ang="0">
                  <a:pos x="T8" y="T9"/>
                </a:cxn>
              </a:cxnLst>
              <a:rect l="0" t="0" r="r" b="b"/>
              <a:pathLst>
                <a:path w="666" h="300">
                  <a:moveTo>
                    <a:pt x="656" y="300"/>
                  </a:moveTo>
                  <a:lnTo>
                    <a:pt x="666" y="298"/>
                  </a:lnTo>
                  <a:lnTo>
                    <a:pt x="16" y="2"/>
                  </a:lnTo>
                  <a:lnTo>
                    <a:pt x="0" y="0"/>
                  </a:lnTo>
                  <a:lnTo>
                    <a:pt x="656" y="300"/>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25"/>
            <p:cNvSpPr>
              <a:spLocks/>
            </p:cNvSpPr>
            <p:nvPr userDrawn="1"/>
          </p:nvSpPr>
          <p:spPr bwMode="auto">
            <a:xfrm>
              <a:off x="0" y="1257300"/>
              <a:ext cx="6937375" cy="2955925"/>
            </a:xfrm>
            <a:custGeom>
              <a:avLst/>
              <a:gdLst>
                <a:gd name="T0" fmla="*/ 3292 w 4370"/>
                <a:gd name="T1" fmla="*/ 182 h 1862"/>
                <a:gd name="T2" fmla="*/ 0 w 4370"/>
                <a:gd name="T3" fmla="*/ 0 h 1862"/>
                <a:gd name="T4" fmla="*/ 0 w 4370"/>
                <a:gd name="T5" fmla="*/ 1862 h 1862"/>
                <a:gd name="T6" fmla="*/ 4370 w 4370"/>
                <a:gd name="T7" fmla="*/ 868 h 1862"/>
                <a:gd name="T8" fmla="*/ 3292 w 4370"/>
                <a:gd name="T9" fmla="*/ 182 h 1862"/>
              </a:gdLst>
              <a:ahLst/>
              <a:cxnLst>
                <a:cxn ang="0">
                  <a:pos x="T0" y="T1"/>
                </a:cxn>
                <a:cxn ang="0">
                  <a:pos x="T2" y="T3"/>
                </a:cxn>
                <a:cxn ang="0">
                  <a:pos x="T4" y="T5"/>
                </a:cxn>
                <a:cxn ang="0">
                  <a:pos x="T6" y="T7"/>
                </a:cxn>
                <a:cxn ang="0">
                  <a:pos x="T8" y="T9"/>
                </a:cxn>
              </a:cxnLst>
              <a:rect l="0" t="0" r="r" b="b"/>
              <a:pathLst>
                <a:path w="4370" h="1862">
                  <a:moveTo>
                    <a:pt x="3292" y="182"/>
                  </a:moveTo>
                  <a:lnTo>
                    <a:pt x="0" y="0"/>
                  </a:lnTo>
                  <a:lnTo>
                    <a:pt x="0" y="1862"/>
                  </a:lnTo>
                  <a:lnTo>
                    <a:pt x="4370" y="868"/>
                  </a:lnTo>
                  <a:lnTo>
                    <a:pt x="3292" y="182"/>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26"/>
            <p:cNvSpPr>
              <a:spLocks/>
            </p:cNvSpPr>
            <p:nvPr userDrawn="1"/>
          </p:nvSpPr>
          <p:spPr bwMode="auto">
            <a:xfrm>
              <a:off x="7131050" y="1651000"/>
              <a:ext cx="1844675" cy="647700"/>
            </a:xfrm>
            <a:custGeom>
              <a:avLst/>
              <a:gdLst>
                <a:gd name="T0" fmla="*/ 0 w 1162"/>
                <a:gd name="T1" fmla="*/ 0 h 408"/>
                <a:gd name="T2" fmla="*/ 806 w 1162"/>
                <a:gd name="T3" fmla="*/ 408 h 408"/>
                <a:gd name="T4" fmla="*/ 1162 w 1162"/>
                <a:gd name="T5" fmla="*/ 328 h 408"/>
                <a:gd name="T6" fmla="*/ 506 w 1162"/>
                <a:gd name="T7" fmla="*/ 28 h 408"/>
                <a:gd name="T8" fmla="*/ 0 w 1162"/>
                <a:gd name="T9" fmla="*/ 0 h 408"/>
              </a:gdLst>
              <a:ahLst/>
              <a:cxnLst>
                <a:cxn ang="0">
                  <a:pos x="T0" y="T1"/>
                </a:cxn>
                <a:cxn ang="0">
                  <a:pos x="T2" y="T3"/>
                </a:cxn>
                <a:cxn ang="0">
                  <a:pos x="T4" y="T5"/>
                </a:cxn>
                <a:cxn ang="0">
                  <a:pos x="T6" y="T7"/>
                </a:cxn>
                <a:cxn ang="0">
                  <a:pos x="T8" y="T9"/>
                </a:cxn>
              </a:cxnLst>
              <a:rect l="0" t="0" r="r" b="b"/>
              <a:pathLst>
                <a:path w="1162" h="408">
                  <a:moveTo>
                    <a:pt x="0" y="0"/>
                  </a:moveTo>
                  <a:lnTo>
                    <a:pt x="806" y="408"/>
                  </a:lnTo>
                  <a:lnTo>
                    <a:pt x="1162" y="328"/>
                  </a:lnTo>
                  <a:lnTo>
                    <a:pt x="506" y="28"/>
                  </a:lnTo>
                  <a:lnTo>
                    <a:pt x="0" y="0"/>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27"/>
            <p:cNvSpPr>
              <a:spLocks/>
            </p:cNvSpPr>
            <p:nvPr userDrawn="1"/>
          </p:nvSpPr>
          <p:spPr bwMode="auto">
            <a:xfrm>
              <a:off x="8810625" y="1746250"/>
              <a:ext cx="333375" cy="139700"/>
            </a:xfrm>
            <a:custGeom>
              <a:avLst/>
              <a:gdLst>
                <a:gd name="T0" fmla="*/ 210 w 210"/>
                <a:gd name="T1" fmla="*/ 88 h 88"/>
                <a:gd name="T2" fmla="*/ 210 w 210"/>
                <a:gd name="T3" fmla="*/ 10 h 88"/>
                <a:gd name="T4" fmla="*/ 0 w 210"/>
                <a:gd name="T5" fmla="*/ 0 h 88"/>
                <a:gd name="T6" fmla="*/ 210 w 210"/>
                <a:gd name="T7" fmla="*/ 88 h 88"/>
              </a:gdLst>
              <a:ahLst/>
              <a:cxnLst>
                <a:cxn ang="0">
                  <a:pos x="T0" y="T1"/>
                </a:cxn>
                <a:cxn ang="0">
                  <a:pos x="T2" y="T3"/>
                </a:cxn>
                <a:cxn ang="0">
                  <a:pos x="T4" y="T5"/>
                </a:cxn>
                <a:cxn ang="0">
                  <a:pos x="T6" y="T7"/>
                </a:cxn>
              </a:cxnLst>
              <a:rect l="0" t="0" r="r" b="b"/>
              <a:pathLst>
                <a:path w="210" h="88">
                  <a:moveTo>
                    <a:pt x="210" y="88"/>
                  </a:moveTo>
                  <a:lnTo>
                    <a:pt x="210" y="10"/>
                  </a:lnTo>
                  <a:lnTo>
                    <a:pt x="0" y="0"/>
                  </a:lnTo>
                  <a:lnTo>
                    <a:pt x="210" y="88"/>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5" name="shape"/>
          <p:cNvSpPr>
            <a:spLocks/>
          </p:cNvSpPr>
          <p:nvPr userDrawn="1"/>
        </p:nvSpPr>
        <p:spPr bwMode="auto">
          <a:xfrm>
            <a:off x="7131050" y="2352675"/>
            <a:ext cx="2012950" cy="1616075"/>
          </a:xfrm>
          <a:custGeom>
            <a:avLst/>
            <a:gdLst>
              <a:gd name="T0" fmla="*/ 0 w 1268"/>
              <a:gd name="T1" fmla="*/ 216 h 1018"/>
              <a:gd name="T2" fmla="*/ 1268 w 1268"/>
              <a:gd name="T3" fmla="*/ 1018 h 1018"/>
              <a:gd name="T4" fmla="*/ 1268 w 1268"/>
              <a:gd name="T5" fmla="*/ 222 h 1018"/>
              <a:gd name="T6" fmla="*/ 826 w 1268"/>
              <a:gd name="T7" fmla="*/ 0 h 1018"/>
              <a:gd name="T8" fmla="*/ 0 w 1268"/>
              <a:gd name="T9" fmla="*/ 216 h 1018"/>
            </a:gdLst>
            <a:ahLst/>
            <a:cxnLst>
              <a:cxn ang="0">
                <a:pos x="T0" y="T1"/>
              </a:cxn>
              <a:cxn ang="0">
                <a:pos x="T2" y="T3"/>
              </a:cxn>
              <a:cxn ang="0">
                <a:pos x="T4" y="T5"/>
              </a:cxn>
              <a:cxn ang="0">
                <a:pos x="T6" y="T7"/>
              </a:cxn>
              <a:cxn ang="0">
                <a:pos x="T8" y="T9"/>
              </a:cxn>
            </a:cxnLst>
            <a:rect l="0" t="0" r="r" b="b"/>
            <a:pathLst>
              <a:path w="1268" h="1018">
                <a:moveTo>
                  <a:pt x="0" y="216"/>
                </a:moveTo>
                <a:lnTo>
                  <a:pt x="1268" y="1018"/>
                </a:lnTo>
                <a:lnTo>
                  <a:pt x="1268" y="222"/>
                </a:lnTo>
                <a:lnTo>
                  <a:pt x="826" y="0"/>
                </a:lnTo>
                <a:lnTo>
                  <a:pt x="0" y="216"/>
                </a:lnTo>
                <a:close/>
              </a:path>
            </a:pathLst>
          </a:custGeom>
          <a:solidFill>
            <a:srgbClr val="7D7164">
              <a:alpha val="3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3" name="shape"/>
          <p:cNvSpPr>
            <a:spLocks/>
          </p:cNvSpPr>
          <p:nvPr userDrawn="1"/>
        </p:nvSpPr>
        <p:spPr bwMode="auto">
          <a:xfrm>
            <a:off x="0" y="2714625"/>
            <a:ext cx="9144000" cy="2428875"/>
          </a:xfrm>
          <a:custGeom>
            <a:avLst/>
            <a:gdLst>
              <a:gd name="T0" fmla="*/ 0 w 5760"/>
              <a:gd name="T1" fmla="*/ 1172 h 1530"/>
              <a:gd name="T2" fmla="*/ 0 w 5760"/>
              <a:gd name="T3" fmla="*/ 1530 h 1530"/>
              <a:gd name="T4" fmla="*/ 5760 w 5760"/>
              <a:gd name="T5" fmla="*/ 1530 h 1530"/>
              <a:gd name="T6" fmla="*/ 5760 w 5760"/>
              <a:gd name="T7" fmla="*/ 832 h 1530"/>
              <a:gd name="T8" fmla="*/ 4450 w 5760"/>
              <a:gd name="T9" fmla="*/ 0 h 1530"/>
              <a:gd name="T10" fmla="*/ 0 w 5760"/>
              <a:gd name="T11" fmla="*/ 1172 h 1530"/>
            </a:gdLst>
            <a:ahLst/>
            <a:cxnLst>
              <a:cxn ang="0">
                <a:pos x="T0" y="T1"/>
              </a:cxn>
              <a:cxn ang="0">
                <a:pos x="T2" y="T3"/>
              </a:cxn>
              <a:cxn ang="0">
                <a:pos x="T4" y="T5"/>
              </a:cxn>
              <a:cxn ang="0">
                <a:pos x="T6" y="T7"/>
              </a:cxn>
              <a:cxn ang="0">
                <a:pos x="T8" y="T9"/>
              </a:cxn>
              <a:cxn ang="0">
                <a:pos x="T10" y="T11"/>
              </a:cxn>
            </a:cxnLst>
            <a:rect l="0" t="0" r="r" b="b"/>
            <a:pathLst>
              <a:path w="5760" h="1530">
                <a:moveTo>
                  <a:pt x="0" y="1172"/>
                </a:moveTo>
                <a:lnTo>
                  <a:pt x="0" y="1530"/>
                </a:lnTo>
                <a:lnTo>
                  <a:pt x="5760" y="1530"/>
                </a:lnTo>
                <a:lnTo>
                  <a:pt x="5760" y="832"/>
                </a:lnTo>
                <a:lnTo>
                  <a:pt x="4450" y="0"/>
                </a:lnTo>
                <a:lnTo>
                  <a:pt x="0" y="1172"/>
                </a:lnTo>
                <a:close/>
              </a:path>
            </a:pathLst>
          </a:custGeom>
          <a:solidFill>
            <a:srgbClr val="7D7164">
              <a:alpha val="30000"/>
            </a:srgb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7" name="Lines"/>
          <p:cNvGrpSpPr/>
          <p:nvPr userDrawn="1"/>
        </p:nvGrpSpPr>
        <p:grpSpPr>
          <a:xfrm>
            <a:off x="0" y="7938"/>
            <a:ext cx="9144000" cy="5127626"/>
            <a:chOff x="0" y="7938"/>
            <a:chExt cx="9144000" cy="5127626"/>
          </a:xfrm>
        </p:grpSpPr>
        <p:sp>
          <p:nvSpPr>
            <p:cNvPr id="58" name="Line 5"/>
            <p:cNvSpPr>
              <a:spLocks noChangeShapeType="1"/>
            </p:cNvSpPr>
            <p:nvPr/>
          </p:nvSpPr>
          <p:spPr bwMode="auto">
            <a:xfrm flipV="1">
              <a:off x="60325" y="7938"/>
              <a:ext cx="5118100"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6"/>
            <p:cNvSpPr>
              <a:spLocks noChangeShapeType="1"/>
            </p:cNvSpPr>
            <p:nvPr/>
          </p:nvSpPr>
          <p:spPr bwMode="auto">
            <a:xfrm flipV="1">
              <a:off x="142875" y="7938"/>
              <a:ext cx="5121275"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7"/>
            <p:cNvSpPr>
              <a:spLocks noChangeShapeType="1"/>
            </p:cNvSpPr>
            <p:nvPr/>
          </p:nvSpPr>
          <p:spPr bwMode="auto">
            <a:xfrm flipV="1">
              <a:off x="227013" y="7938"/>
              <a:ext cx="5122863"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8"/>
            <p:cNvSpPr>
              <a:spLocks noChangeShapeType="1"/>
            </p:cNvSpPr>
            <p:nvPr/>
          </p:nvSpPr>
          <p:spPr bwMode="auto">
            <a:xfrm flipV="1">
              <a:off x="312738" y="7938"/>
              <a:ext cx="5119688"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9"/>
            <p:cNvSpPr>
              <a:spLocks noChangeShapeType="1"/>
            </p:cNvSpPr>
            <p:nvPr/>
          </p:nvSpPr>
          <p:spPr bwMode="auto">
            <a:xfrm flipV="1">
              <a:off x="395288" y="7938"/>
              <a:ext cx="5121275"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10"/>
            <p:cNvSpPr>
              <a:spLocks noChangeShapeType="1"/>
            </p:cNvSpPr>
            <p:nvPr/>
          </p:nvSpPr>
          <p:spPr bwMode="auto">
            <a:xfrm flipV="1">
              <a:off x="481013" y="7938"/>
              <a:ext cx="5121275"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11"/>
            <p:cNvSpPr>
              <a:spLocks noChangeShapeType="1"/>
            </p:cNvSpPr>
            <p:nvPr/>
          </p:nvSpPr>
          <p:spPr bwMode="auto">
            <a:xfrm flipV="1">
              <a:off x="566738" y="7938"/>
              <a:ext cx="5118100"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12"/>
            <p:cNvSpPr>
              <a:spLocks noChangeShapeType="1"/>
            </p:cNvSpPr>
            <p:nvPr/>
          </p:nvSpPr>
          <p:spPr bwMode="auto">
            <a:xfrm flipV="1">
              <a:off x="647700" y="7938"/>
              <a:ext cx="5122863"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13"/>
            <p:cNvSpPr>
              <a:spLocks noChangeShapeType="1"/>
            </p:cNvSpPr>
            <p:nvPr/>
          </p:nvSpPr>
          <p:spPr bwMode="auto">
            <a:xfrm flipV="1">
              <a:off x="733425" y="7938"/>
              <a:ext cx="5122863"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14"/>
            <p:cNvSpPr>
              <a:spLocks noChangeShapeType="1"/>
            </p:cNvSpPr>
            <p:nvPr/>
          </p:nvSpPr>
          <p:spPr bwMode="auto">
            <a:xfrm flipV="1">
              <a:off x="819150" y="7938"/>
              <a:ext cx="5118100"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15"/>
            <p:cNvSpPr>
              <a:spLocks noChangeShapeType="1"/>
            </p:cNvSpPr>
            <p:nvPr/>
          </p:nvSpPr>
          <p:spPr bwMode="auto">
            <a:xfrm flipV="1">
              <a:off x="901700" y="7938"/>
              <a:ext cx="5121275"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16"/>
            <p:cNvSpPr>
              <a:spLocks noChangeShapeType="1"/>
            </p:cNvSpPr>
            <p:nvPr/>
          </p:nvSpPr>
          <p:spPr bwMode="auto">
            <a:xfrm flipV="1">
              <a:off x="985838" y="7938"/>
              <a:ext cx="5122863"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17"/>
            <p:cNvSpPr>
              <a:spLocks noChangeShapeType="1"/>
            </p:cNvSpPr>
            <p:nvPr/>
          </p:nvSpPr>
          <p:spPr bwMode="auto">
            <a:xfrm flipV="1">
              <a:off x="1071563" y="7938"/>
              <a:ext cx="5122863"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18"/>
            <p:cNvSpPr>
              <a:spLocks noChangeShapeType="1"/>
            </p:cNvSpPr>
            <p:nvPr/>
          </p:nvSpPr>
          <p:spPr bwMode="auto">
            <a:xfrm flipV="1">
              <a:off x="1157288" y="7938"/>
              <a:ext cx="5118100"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19"/>
            <p:cNvSpPr>
              <a:spLocks noChangeShapeType="1"/>
            </p:cNvSpPr>
            <p:nvPr/>
          </p:nvSpPr>
          <p:spPr bwMode="auto">
            <a:xfrm flipV="1">
              <a:off x="1239838" y="7938"/>
              <a:ext cx="5121275"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20"/>
            <p:cNvSpPr>
              <a:spLocks noChangeShapeType="1"/>
            </p:cNvSpPr>
            <p:nvPr/>
          </p:nvSpPr>
          <p:spPr bwMode="auto">
            <a:xfrm flipV="1">
              <a:off x="1325563" y="7938"/>
              <a:ext cx="5121275"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21"/>
            <p:cNvSpPr>
              <a:spLocks noChangeShapeType="1"/>
            </p:cNvSpPr>
            <p:nvPr/>
          </p:nvSpPr>
          <p:spPr bwMode="auto">
            <a:xfrm flipV="1">
              <a:off x="1409700" y="7938"/>
              <a:ext cx="5119688"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22"/>
            <p:cNvSpPr>
              <a:spLocks noChangeShapeType="1"/>
            </p:cNvSpPr>
            <p:nvPr/>
          </p:nvSpPr>
          <p:spPr bwMode="auto">
            <a:xfrm flipV="1">
              <a:off x="1492250" y="7938"/>
              <a:ext cx="5122863"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23"/>
            <p:cNvSpPr>
              <a:spLocks noChangeShapeType="1"/>
            </p:cNvSpPr>
            <p:nvPr/>
          </p:nvSpPr>
          <p:spPr bwMode="auto">
            <a:xfrm flipV="1">
              <a:off x="1577975" y="7938"/>
              <a:ext cx="5121275"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24"/>
            <p:cNvSpPr>
              <a:spLocks noChangeShapeType="1"/>
            </p:cNvSpPr>
            <p:nvPr/>
          </p:nvSpPr>
          <p:spPr bwMode="auto">
            <a:xfrm flipV="1">
              <a:off x="1663700" y="7938"/>
              <a:ext cx="5118100"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25"/>
            <p:cNvSpPr>
              <a:spLocks noChangeShapeType="1"/>
            </p:cNvSpPr>
            <p:nvPr/>
          </p:nvSpPr>
          <p:spPr bwMode="auto">
            <a:xfrm flipV="1">
              <a:off x="1744663" y="7938"/>
              <a:ext cx="5122863"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26"/>
            <p:cNvSpPr>
              <a:spLocks noChangeShapeType="1"/>
            </p:cNvSpPr>
            <p:nvPr/>
          </p:nvSpPr>
          <p:spPr bwMode="auto">
            <a:xfrm flipV="1">
              <a:off x="1830388" y="7938"/>
              <a:ext cx="5122863"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27"/>
            <p:cNvSpPr>
              <a:spLocks noChangeShapeType="1"/>
            </p:cNvSpPr>
            <p:nvPr/>
          </p:nvSpPr>
          <p:spPr bwMode="auto">
            <a:xfrm flipV="1">
              <a:off x="1916113" y="7938"/>
              <a:ext cx="5119688"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28"/>
            <p:cNvSpPr>
              <a:spLocks noChangeShapeType="1"/>
            </p:cNvSpPr>
            <p:nvPr/>
          </p:nvSpPr>
          <p:spPr bwMode="auto">
            <a:xfrm flipV="1">
              <a:off x="1998663" y="7938"/>
              <a:ext cx="5121275"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29"/>
            <p:cNvSpPr>
              <a:spLocks noChangeShapeType="1"/>
            </p:cNvSpPr>
            <p:nvPr/>
          </p:nvSpPr>
          <p:spPr bwMode="auto">
            <a:xfrm flipV="1">
              <a:off x="2084388" y="7938"/>
              <a:ext cx="5121275"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30"/>
            <p:cNvSpPr>
              <a:spLocks noChangeShapeType="1"/>
            </p:cNvSpPr>
            <p:nvPr/>
          </p:nvSpPr>
          <p:spPr bwMode="auto">
            <a:xfrm flipV="1">
              <a:off x="2168525" y="7938"/>
              <a:ext cx="5119688"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31"/>
            <p:cNvSpPr>
              <a:spLocks noChangeShapeType="1"/>
            </p:cNvSpPr>
            <p:nvPr/>
          </p:nvSpPr>
          <p:spPr bwMode="auto">
            <a:xfrm flipV="1">
              <a:off x="2251075" y="7938"/>
              <a:ext cx="5122863"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32"/>
            <p:cNvSpPr>
              <a:spLocks noChangeShapeType="1"/>
            </p:cNvSpPr>
            <p:nvPr/>
          </p:nvSpPr>
          <p:spPr bwMode="auto">
            <a:xfrm flipV="1">
              <a:off x="2336800" y="7938"/>
              <a:ext cx="5121275"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33"/>
            <p:cNvSpPr>
              <a:spLocks noChangeShapeType="1"/>
            </p:cNvSpPr>
            <p:nvPr/>
          </p:nvSpPr>
          <p:spPr bwMode="auto">
            <a:xfrm flipV="1">
              <a:off x="2422525" y="7938"/>
              <a:ext cx="5118100"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34"/>
            <p:cNvSpPr>
              <a:spLocks noChangeShapeType="1"/>
            </p:cNvSpPr>
            <p:nvPr/>
          </p:nvSpPr>
          <p:spPr bwMode="auto">
            <a:xfrm flipV="1">
              <a:off x="2503488" y="7938"/>
              <a:ext cx="5122863"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35"/>
            <p:cNvSpPr>
              <a:spLocks noChangeShapeType="1"/>
            </p:cNvSpPr>
            <p:nvPr/>
          </p:nvSpPr>
          <p:spPr bwMode="auto">
            <a:xfrm flipV="1">
              <a:off x="2589213" y="7938"/>
              <a:ext cx="5122863"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36"/>
            <p:cNvSpPr>
              <a:spLocks noChangeShapeType="1"/>
            </p:cNvSpPr>
            <p:nvPr/>
          </p:nvSpPr>
          <p:spPr bwMode="auto">
            <a:xfrm flipV="1">
              <a:off x="2674938" y="7938"/>
              <a:ext cx="5119688"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37"/>
            <p:cNvSpPr>
              <a:spLocks noChangeShapeType="1"/>
            </p:cNvSpPr>
            <p:nvPr/>
          </p:nvSpPr>
          <p:spPr bwMode="auto">
            <a:xfrm flipV="1">
              <a:off x="2757488" y="7938"/>
              <a:ext cx="5121275"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38"/>
            <p:cNvSpPr>
              <a:spLocks noChangeShapeType="1"/>
            </p:cNvSpPr>
            <p:nvPr/>
          </p:nvSpPr>
          <p:spPr bwMode="auto">
            <a:xfrm flipV="1">
              <a:off x="2843213" y="7938"/>
              <a:ext cx="5121275"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39"/>
            <p:cNvSpPr>
              <a:spLocks noChangeShapeType="1"/>
            </p:cNvSpPr>
            <p:nvPr/>
          </p:nvSpPr>
          <p:spPr bwMode="auto">
            <a:xfrm flipV="1">
              <a:off x="2927350" y="7938"/>
              <a:ext cx="5119688"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40"/>
            <p:cNvSpPr>
              <a:spLocks noChangeShapeType="1"/>
            </p:cNvSpPr>
            <p:nvPr/>
          </p:nvSpPr>
          <p:spPr bwMode="auto">
            <a:xfrm flipV="1">
              <a:off x="3009900" y="7938"/>
              <a:ext cx="5122863"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41"/>
            <p:cNvSpPr>
              <a:spLocks noChangeShapeType="1"/>
            </p:cNvSpPr>
            <p:nvPr/>
          </p:nvSpPr>
          <p:spPr bwMode="auto">
            <a:xfrm flipV="1">
              <a:off x="3095625" y="7938"/>
              <a:ext cx="5121275"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42"/>
            <p:cNvSpPr>
              <a:spLocks noChangeShapeType="1"/>
            </p:cNvSpPr>
            <p:nvPr/>
          </p:nvSpPr>
          <p:spPr bwMode="auto">
            <a:xfrm flipV="1">
              <a:off x="3181350" y="7938"/>
              <a:ext cx="5118100"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43"/>
            <p:cNvSpPr>
              <a:spLocks noChangeShapeType="1"/>
            </p:cNvSpPr>
            <p:nvPr/>
          </p:nvSpPr>
          <p:spPr bwMode="auto">
            <a:xfrm flipV="1">
              <a:off x="3262313" y="7938"/>
              <a:ext cx="5122863"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44"/>
            <p:cNvSpPr>
              <a:spLocks noChangeShapeType="1"/>
            </p:cNvSpPr>
            <p:nvPr/>
          </p:nvSpPr>
          <p:spPr bwMode="auto">
            <a:xfrm flipV="1">
              <a:off x="3348038" y="7938"/>
              <a:ext cx="5122863"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45"/>
            <p:cNvSpPr>
              <a:spLocks noChangeShapeType="1"/>
            </p:cNvSpPr>
            <p:nvPr/>
          </p:nvSpPr>
          <p:spPr bwMode="auto">
            <a:xfrm flipV="1">
              <a:off x="3433763" y="7938"/>
              <a:ext cx="5119688"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46"/>
            <p:cNvSpPr>
              <a:spLocks noChangeShapeType="1"/>
            </p:cNvSpPr>
            <p:nvPr/>
          </p:nvSpPr>
          <p:spPr bwMode="auto">
            <a:xfrm flipV="1">
              <a:off x="3519488" y="7938"/>
              <a:ext cx="5118100"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47"/>
            <p:cNvSpPr>
              <a:spLocks noChangeShapeType="1"/>
            </p:cNvSpPr>
            <p:nvPr/>
          </p:nvSpPr>
          <p:spPr bwMode="auto">
            <a:xfrm flipV="1">
              <a:off x="3602038" y="7938"/>
              <a:ext cx="5121275"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48"/>
            <p:cNvSpPr>
              <a:spLocks noChangeShapeType="1"/>
            </p:cNvSpPr>
            <p:nvPr/>
          </p:nvSpPr>
          <p:spPr bwMode="auto">
            <a:xfrm flipV="1">
              <a:off x="3686175" y="7938"/>
              <a:ext cx="5122863"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49"/>
            <p:cNvSpPr>
              <a:spLocks noChangeShapeType="1"/>
            </p:cNvSpPr>
            <p:nvPr/>
          </p:nvSpPr>
          <p:spPr bwMode="auto">
            <a:xfrm flipV="1">
              <a:off x="3771900" y="7938"/>
              <a:ext cx="5119688"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50"/>
            <p:cNvSpPr>
              <a:spLocks noChangeShapeType="1"/>
            </p:cNvSpPr>
            <p:nvPr/>
          </p:nvSpPr>
          <p:spPr bwMode="auto">
            <a:xfrm flipV="1">
              <a:off x="3854450" y="7938"/>
              <a:ext cx="5121275"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51"/>
            <p:cNvSpPr>
              <a:spLocks noChangeShapeType="1"/>
            </p:cNvSpPr>
            <p:nvPr/>
          </p:nvSpPr>
          <p:spPr bwMode="auto">
            <a:xfrm flipV="1">
              <a:off x="3940175" y="7938"/>
              <a:ext cx="5121275"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52"/>
            <p:cNvSpPr>
              <a:spLocks noChangeShapeType="1"/>
            </p:cNvSpPr>
            <p:nvPr/>
          </p:nvSpPr>
          <p:spPr bwMode="auto">
            <a:xfrm flipV="1">
              <a:off x="9115425" y="7938"/>
              <a:ext cx="28575" cy="285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53"/>
            <p:cNvSpPr>
              <a:spLocks noChangeShapeType="1"/>
            </p:cNvSpPr>
            <p:nvPr/>
          </p:nvSpPr>
          <p:spPr bwMode="auto">
            <a:xfrm flipV="1">
              <a:off x="4024313" y="36513"/>
              <a:ext cx="5091113" cy="509905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54"/>
            <p:cNvSpPr>
              <a:spLocks noChangeShapeType="1"/>
            </p:cNvSpPr>
            <p:nvPr/>
          </p:nvSpPr>
          <p:spPr bwMode="auto">
            <a:xfrm flipV="1">
              <a:off x="4106863" y="122238"/>
              <a:ext cx="5008563" cy="50133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55"/>
            <p:cNvSpPr>
              <a:spLocks noChangeShapeType="1"/>
            </p:cNvSpPr>
            <p:nvPr/>
          </p:nvSpPr>
          <p:spPr bwMode="auto">
            <a:xfrm flipV="1">
              <a:off x="4192588" y="207963"/>
              <a:ext cx="4922838" cy="492760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56"/>
            <p:cNvSpPr>
              <a:spLocks noChangeShapeType="1"/>
            </p:cNvSpPr>
            <p:nvPr/>
          </p:nvSpPr>
          <p:spPr bwMode="auto">
            <a:xfrm flipV="1">
              <a:off x="4278313" y="290513"/>
              <a:ext cx="4837113" cy="484505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57"/>
            <p:cNvSpPr>
              <a:spLocks noChangeShapeType="1"/>
            </p:cNvSpPr>
            <p:nvPr/>
          </p:nvSpPr>
          <p:spPr bwMode="auto">
            <a:xfrm flipV="1">
              <a:off x="4360863" y="374651"/>
              <a:ext cx="4754563" cy="476091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58"/>
            <p:cNvSpPr>
              <a:spLocks noChangeShapeType="1"/>
            </p:cNvSpPr>
            <p:nvPr/>
          </p:nvSpPr>
          <p:spPr bwMode="auto">
            <a:xfrm flipV="1">
              <a:off x="4445000" y="460376"/>
              <a:ext cx="4670425" cy="467518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59"/>
            <p:cNvSpPr>
              <a:spLocks noChangeShapeType="1"/>
            </p:cNvSpPr>
            <p:nvPr/>
          </p:nvSpPr>
          <p:spPr bwMode="auto">
            <a:xfrm flipV="1">
              <a:off x="4530725" y="542926"/>
              <a:ext cx="4584700" cy="459263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60"/>
            <p:cNvSpPr>
              <a:spLocks noChangeShapeType="1"/>
            </p:cNvSpPr>
            <p:nvPr/>
          </p:nvSpPr>
          <p:spPr bwMode="auto">
            <a:xfrm flipV="1">
              <a:off x="4613275" y="628651"/>
              <a:ext cx="4502150" cy="450691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61"/>
            <p:cNvSpPr>
              <a:spLocks noChangeShapeType="1"/>
            </p:cNvSpPr>
            <p:nvPr/>
          </p:nvSpPr>
          <p:spPr bwMode="auto">
            <a:xfrm flipV="1">
              <a:off x="4699000" y="714376"/>
              <a:ext cx="4416425" cy="442118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62"/>
            <p:cNvSpPr>
              <a:spLocks noChangeShapeType="1"/>
            </p:cNvSpPr>
            <p:nvPr/>
          </p:nvSpPr>
          <p:spPr bwMode="auto">
            <a:xfrm flipV="1">
              <a:off x="4783138" y="795338"/>
              <a:ext cx="4332288" cy="43402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63"/>
            <p:cNvSpPr>
              <a:spLocks noChangeShapeType="1"/>
            </p:cNvSpPr>
            <p:nvPr/>
          </p:nvSpPr>
          <p:spPr bwMode="auto">
            <a:xfrm flipV="1">
              <a:off x="4865688" y="881063"/>
              <a:ext cx="4249738" cy="425450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64"/>
            <p:cNvSpPr>
              <a:spLocks noChangeShapeType="1"/>
            </p:cNvSpPr>
            <p:nvPr/>
          </p:nvSpPr>
          <p:spPr bwMode="auto">
            <a:xfrm flipV="1">
              <a:off x="4951413" y="966788"/>
              <a:ext cx="4164013" cy="41687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65"/>
            <p:cNvSpPr>
              <a:spLocks noChangeShapeType="1"/>
            </p:cNvSpPr>
            <p:nvPr/>
          </p:nvSpPr>
          <p:spPr bwMode="auto">
            <a:xfrm flipV="1">
              <a:off x="5037138" y="1049338"/>
              <a:ext cx="4078288" cy="40862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66"/>
            <p:cNvSpPr>
              <a:spLocks noChangeShapeType="1"/>
            </p:cNvSpPr>
            <p:nvPr/>
          </p:nvSpPr>
          <p:spPr bwMode="auto">
            <a:xfrm flipV="1">
              <a:off x="5119688" y="1135063"/>
              <a:ext cx="3995738" cy="400050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67"/>
            <p:cNvSpPr>
              <a:spLocks noChangeShapeType="1"/>
            </p:cNvSpPr>
            <p:nvPr/>
          </p:nvSpPr>
          <p:spPr bwMode="auto">
            <a:xfrm flipV="1">
              <a:off x="5203825" y="1220788"/>
              <a:ext cx="3911600" cy="39147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68"/>
            <p:cNvSpPr>
              <a:spLocks noChangeShapeType="1"/>
            </p:cNvSpPr>
            <p:nvPr/>
          </p:nvSpPr>
          <p:spPr bwMode="auto">
            <a:xfrm flipV="1">
              <a:off x="5289550" y="1301751"/>
              <a:ext cx="3825875" cy="383381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69"/>
            <p:cNvSpPr>
              <a:spLocks noChangeShapeType="1"/>
            </p:cNvSpPr>
            <p:nvPr/>
          </p:nvSpPr>
          <p:spPr bwMode="auto">
            <a:xfrm flipV="1">
              <a:off x="5372100" y="1387476"/>
              <a:ext cx="3743325" cy="374808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70"/>
            <p:cNvSpPr>
              <a:spLocks noChangeShapeType="1"/>
            </p:cNvSpPr>
            <p:nvPr/>
          </p:nvSpPr>
          <p:spPr bwMode="auto">
            <a:xfrm flipV="1">
              <a:off x="5457825" y="1473201"/>
              <a:ext cx="3657600" cy="366236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71"/>
            <p:cNvSpPr>
              <a:spLocks noChangeShapeType="1"/>
            </p:cNvSpPr>
            <p:nvPr/>
          </p:nvSpPr>
          <p:spPr bwMode="auto">
            <a:xfrm flipV="1">
              <a:off x="5541963" y="1558926"/>
              <a:ext cx="3573463" cy="357663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72"/>
            <p:cNvSpPr>
              <a:spLocks noChangeShapeType="1"/>
            </p:cNvSpPr>
            <p:nvPr/>
          </p:nvSpPr>
          <p:spPr bwMode="auto">
            <a:xfrm flipV="1">
              <a:off x="5624513" y="1641476"/>
              <a:ext cx="3490913" cy="349408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73"/>
            <p:cNvSpPr>
              <a:spLocks noChangeShapeType="1"/>
            </p:cNvSpPr>
            <p:nvPr/>
          </p:nvSpPr>
          <p:spPr bwMode="auto">
            <a:xfrm flipV="1">
              <a:off x="5710238" y="1727201"/>
              <a:ext cx="3405188" cy="340836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74"/>
            <p:cNvSpPr>
              <a:spLocks noChangeShapeType="1"/>
            </p:cNvSpPr>
            <p:nvPr/>
          </p:nvSpPr>
          <p:spPr bwMode="auto">
            <a:xfrm flipV="1">
              <a:off x="5795963" y="1811338"/>
              <a:ext cx="3319463" cy="33242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75"/>
            <p:cNvSpPr>
              <a:spLocks noChangeShapeType="1"/>
            </p:cNvSpPr>
            <p:nvPr/>
          </p:nvSpPr>
          <p:spPr bwMode="auto">
            <a:xfrm flipV="1">
              <a:off x="5878513" y="1893888"/>
              <a:ext cx="3236913" cy="32416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76"/>
            <p:cNvSpPr>
              <a:spLocks noChangeShapeType="1"/>
            </p:cNvSpPr>
            <p:nvPr/>
          </p:nvSpPr>
          <p:spPr bwMode="auto">
            <a:xfrm flipV="1">
              <a:off x="5962650" y="1979613"/>
              <a:ext cx="3152775" cy="315595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77"/>
            <p:cNvSpPr>
              <a:spLocks noChangeShapeType="1"/>
            </p:cNvSpPr>
            <p:nvPr/>
          </p:nvSpPr>
          <p:spPr bwMode="auto">
            <a:xfrm flipV="1">
              <a:off x="6048375" y="2065338"/>
              <a:ext cx="3067050" cy="30702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78"/>
            <p:cNvSpPr>
              <a:spLocks noChangeShapeType="1"/>
            </p:cNvSpPr>
            <p:nvPr/>
          </p:nvSpPr>
          <p:spPr bwMode="auto">
            <a:xfrm flipV="1">
              <a:off x="6134100" y="2147888"/>
              <a:ext cx="2981325" cy="29876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Line 79"/>
            <p:cNvSpPr>
              <a:spLocks noChangeShapeType="1"/>
            </p:cNvSpPr>
            <p:nvPr/>
          </p:nvSpPr>
          <p:spPr bwMode="auto">
            <a:xfrm flipV="1">
              <a:off x="6216650" y="2233613"/>
              <a:ext cx="2898775" cy="290195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80"/>
            <p:cNvSpPr>
              <a:spLocks noChangeShapeType="1"/>
            </p:cNvSpPr>
            <p:nvPr/>
          </p:nvSpPr>
          <p:spPr bwMode="auto">
            <a:xfrm flipV="1">
              <a:off x="6300788" y="2319338"/>
              <a:ext cx="2814638" cy="28162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81"/>
            <p:cNvSpPr>
              <a:spLocks noChangeShapeType="1"/>
            </p:cNvSpPr>
            <p:nvPr/>
          </p:nvSpPr>
          <p:spPr bwMode="auto">
            <a:xfrm flipV="1">
              <a:off x="6386513" y="2400301"/>
              <a:ext cx="2728913" cy="273526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82"/>
            <p:cNvSpPr>
              <a:spLocks noChangeShapeType="1"/>
            </p:cNvSpPr>
            <p:nvPr/>
          </p:nvSpPr>
          <p:spPr bwMode="auto">
            <a:xfrm flipV="1">
              <a:off x="6469063" y="2486026"/>
              <a:ext cx="2646363" cy="264953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Line 83"/>
            <p:cNvSpPr>
              <a:spLocks noChangeShapeType="1"/>
            </p:cNvSpPr>
            <p:nvPr/>
          </p:nvSpPr>
          <p:spPr bwMode="auto">
            <a:xfrm flipV="1">
              <a:off x="6554788" y="2571751"/>
              <a:ext cx="2560638" cy="256381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Line 84"/>
            <p:cNvSpPr>
              <a:spLocks noChangeShapeType="1"/>
            </p:cNvSpPr>
            <p:nvPr/>
          </p:nvSpPr>
          <p:spPr bwMode="auto">
            <a:xfrm flipV="1">
              <a:off x="6640513" y="2654301"/>
              <a:ext cx="2474913" cy="248126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Line 85"/>
            <p:cNvSpPr>
              <a:spLocks noChangeShapeType="1"/>
            </p:cNvSpPr>
            <p:nvPr/>
          </p:nvSpPr>
          <p:spPr bwMode="auto">
            <a:xfrm flipV="1">
              <a:off x="6721475" y="2740026"/>
              <a:ext cx="2393950" cy="239553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86"/>
            <p:cNvSpPr>
              <a:spLocks noChangeShapeType="1"/>
            </p:cNvSpPr>
            <p:nvPr/>
          </p:nvSpPr>
          <p:spPr bwMode="auto">
            <a:xfrm flipV="1">
              <a:off x="6807200" y="2825751"/>
              <a:ext cx="2308225" cy="230981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Line 87"/>
            <p:cNvSpPr>
              <a:spLocks noChangeShapeType="1"/>
            </p:cNvSpPr>
            <p:nvPr/>
          </p:nvSpPr>
          <p:spPr bwMode="auto">
            <a:xfrm flipV="1">
              <a:off x="6892925" y="2906713"/>
              <a:ext cx="2222500" cy="222885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Line 88"/>
            <p:cNvSpPr>
              <a:spLocks noChangeShapeType="1"/>
            </p:cNvSpPr>
            <p:nvPr/>
          </p:nvSpPr>
          <p:spPr bwMode="auto">
            <a:xfrm flipV="1">
              <a:off x="6975475" y="2992438"/>
              <a:ext cx="2139950" cy="21431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Line 89"/>
            <p:cNvSpPr>
              <a:spLocks noChangeShapeType="1"/>
            </p:cNvSpPr>
            <p:nvPr/>
          </p:nvSpPr>
          <p:spPr bwMode="auto">
            <a:xfrm flipV="1">
              <a:off x="7059613" y="3078163"/>
              <a:ext cx="2055813" cy="205740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Line 90"/>
            <p:cNvSpPr>
              <a:spLocks noChangeShapeType="1"/>
            </p:cNvSpPr>
            <p:nvPr/>
          </p:nvSpPr>
          <p:spPr bwMode="auto">
            <a:xfrm flipV="1">
              <a:off x="7145338" y="3163888"/>
              <a:ext cx="1970088" cy="19716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Line 91"/>
            <p:cNvSpPr>
              <a:spLocks noChangeShapeType="1"/>
            </p:cNvSpPr>
            <p:nvPr/>
          </p:nvSpPr>
          <p:spPr bwMode="auto">
            <a:xfrm flipV="1">
              <a:off x="7227888" y="3246438"/>
              <a:ext cx="1887538" cy="18891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Line 92"/>
            <p:cNvSpPr>
              <a:spLocks noChangeShapeType="1"/>
            </p:cNvSpPr>
            <p:nvPr/>
          </p:nvSpPr>
          <p:spPr bwMode="auto">
            <a:xfrm flipV="1">
              <a:off x="7313613" y="3332163"/>
              <a:ext cx="1801813" cy="180340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Line 93"/>
            <p:cNvSpPr>
              <a:spLocks noChangeShapeType="1"/>
            </p:cNvSpPr>
            <p:nvPr/>
          </p:nvSpPr>
          <p:spPr bwMode="auto">
            <a:xfrm flipV="1">
              <a:off x="7399338" y="3416301"/>
              <a:ext cx="1716088" cy="171926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94"/>
            <p:cNvSpPr>
              <a:spLocks noChangeShapeType="1"/>
            </p:cNvSpPr>
            <p:nvPr/>
          </p:nvSpPr>
          <p:spPr bwMode="auto">
            <a:xfrm flipV="1">
              <a:off x="7480300" y="3498851"/>
              <a:ext cx="1635125" cy="163671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95"/>
            <p:cNvSpPr>
              <a:spLocks noChangeShapeType="1"/>
            </p:cNvSpPr>
            <p:nvPr/>
          </p:nvSpPr>
          <p:spPr bwMode="auto">
            <a:xfrm flipV="1">
              <a:off x="7566025" y="3584576"/>
              <a:ext cx="1549400" cy="155098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96"/>
            <p:cNvSpPr>
              <a:spLocks noChangeShapeType="1"/>
            </p:cNvSpPr>
            <p:nvPr/>
          </p:nvSpPr>
          <p:spPr bwMode="auto">
            <a:xfrm flipV="1">
              <a:off x="7651750" y="3670301"/>
              <a:ext cx="1463675" cy="146526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97"/>
            <p:cNvSpPr>
              <a:spLocks noChangeShapeType="1"/>
            </p:cNvSpPr>
            <p:nvPr/>
          </p:nvSpPr>
          <p:spPr bwMode="auto">
            <a:xfrm flipV="1">
              <a:off x="7734300" y="3752851"/>
              <a:ext cx="1381125" cy="138271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98"/>
            <p:cNvSpPr>
              <a:spLocks noChangeShapeType="1"/>
            </p:cNvSpPr>
            <p:nvPr/>
          </p:nvSpPr>
          <p:spPr bwMode="auto">
            <a:xfrm flipV="1">
              <a:off x="7818438" y="3838576"/>
              <a:ext cx="1296988" cy="129698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99"/>
            <p:cNvSpPr>
              <a:spLocks noChangeShapeType="1"/>
            </p:cNvSpPr>
            <p:nvPr/>
          </p:nvSpPr>
          <p:spPr bwMode="auto">
            <a:xfrm flipV="1">
              <a:off x="7904163" y="3922713"/>
              <a:ext cx="1211263" cy="121285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Line 100"/>
            <p:cNvSpPr>
              <a:spLocks noChangeShapeType="1"/>
            </p:cNvSpPr>
            <p:nvPr/>
          </p:nvSpPr>
          <p:spPr bwMode="auto">
            <a:xfrm flipV="1">
              <a:off x="7986713" y="4005263"/>
              <a:ext cx="1128713" cy="113030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101"/>
            <p:cNvSpPr>
              <a:spLocks noChangeShapeType="1"/>
            </p:cNvSpPr>
            <p:nvPr/>
          </p:nvSpPr>
          <p:spPr bwMode="auto">
            <a:xfrm flipV="1">
              <a:off x="8072438" y="4090988"/>
              <a:ext cx="1042988" cy="10445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102"/>
            <p:cNvSpPr>
              <a:spLocks noChangeShapeType="1"/>
            </p:cNvSpPr>
            <p:nvPr/>
          </p:nvSpPr>
          <p:spPr bwMode="auto">
            <a:xfrm flipV="1">
              <a:off x="8158163" y="4176713"/>
              <a:ext cx="957263" cy="95885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103"/>
            <p:cNvSpPr>
              <a:spLocks noChangeShapeType="1"/>
            </p:cNvSpPr>
            <p:nvPr/>
          </p:nvSpPr>
          <p:spPr bwMode="auto">
            <a:xfrm flipV="1">
              <a:off x="8239125" y="4259263"/>
              <a:ext cx="876300" cy="87630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104"/>
            <p:cNvSpPr>
              <a:spLocks noChangeShapeType="1"/>
            </p:cNvSpPr>
            <p:nvPr/>
          </p:nvSpPr>
          <p:spPr bwMode="auto">
            <a:xfrm flipV="1">
              <a:off x="8324850" y="4344988"/>
              <a:ext cx="790575" cy="7905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105"/>
            <p:cNvSpPr>
              <a:spLocks noChangeShapeType="1"/>
            </p:cNvSpPr>
            <p:nvPr/>
          </p:nvSpPr>
          <p:spPr bwMode="auto">
            <a:xfrm flipV="1">
              <a:off x="8410575" y="4429126"/>
              <a:ext cx="704850" cy="70643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106"/>
            <p:cNvSpPr>
              <a:spLocks noChangeShapeType="1"/>
            </p:cNvSpPr>
            <p:nvPr/>
          </p:nvSpPr>
          <p:spPr bwMode="auto">
            <a:xfrm flipV="1">
              <a:off x="8493125" y="4511676"/>
              <a:ext cx="622300" cy="62388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107"/>
            <p:cNvSpPr>
              <a:spLocks noChangeShapeType="1"/>
            </p:cNvSpPr>
            <p:nvPr/>
          </p:nvSpPr>
          <p:spPr bwMode="auto">
            <a:xfrm flipV="1">
              <a:off x="8577263" y="4597401"/>
              <a:ext cx="538163" cy="53816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108"/>
            <p:cNvSpPr>
              <a:spLocks noChangeShapeType="1"/>
            </p:cNvSpPr>
            <p:nvPr/>
          </p:nvSpPr>
          <p:spPr bwMode="auto">
            <a:xfrm flipV="1">
              <a:off x="8662988" y="4683126"/>
              <a:ext cx="452438" cy="45243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109"/>
            <p:cNvSpPr>
              <a:spLocks noChangeShapeType="1"/>
            </p:cNvSpPr>
            <p:nvPr/>
          </p:nvSpPr>
          <p:spPr bwMode="auto">
            <a:xfrm flipV="1">
              <a:off x="8748713" y="4765676"/>
              <a:ext cx="366713" cy="36988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110"/>
            <p:cNvSpPr>
              <a:spLocks noChangeShapeType="1"/>
            </p:cNvSpPr>
            <p:nvPr/>
          </p:nvSpPr>
          <p:spPr bwMode="auto">
            <a:xfrm flipV="1">
              <a:off x="8831263" y="4851401"/>
              <a:ext cx="284163" cy="28416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111"/>
            <p:cNvSpPr>
              <a:spLocks noChangeShapeType="1"/>
            </p:cNvSpPr>
            <p:nvPr/>
          </p:nvSpPr>
          <p:spPr bwMode="auto">
            <a:xfrm flipV="1">
              <a:off x="8916988" y="4935538"/>
              <a:ext cx="198438" cy="2000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112"/>
            <p:cNvSpPr>
              <a:spLocks noChangeShapeType="1"/>
            </p:cNvSpPr>
            <p:nvPr/>
          </p:nvSpPr>
          <p:spPr bwMode="auto">
            <a:xfrm flipV="1">
              <a:off x="9001125" y="5021263"/>
              <a:ext cx="114300" cy="11430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113"/>
            <p:cNvSpPr>
              <a:spLocks noChangeShapeType="1"/>
            </p:cNvSpPr>
            <p:nvPr/>
          </p:nvSpPr>
          <p:spPr bwMode="auto">
            <a:xfrm flipV="1">
              <a:off x="9083675" y="5103813"/>
              <a:ext cx="31750" cy="3175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114"/>
            <p:cNvSpPr>
              <a:spLocks noChangeShapeType="1"/>
            </p:cNvSpPr>
            <p:nvPr/>
          </p:nvSpPr>
          <p:spPr bwMode="auto">
            <a:xfrm flipV="1">
              <a:off x="9525" y="7938"/>
              <a:ext cx="5081588" cy="508635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115"/>
            <p:cNvSpPr>
              <a:spLocks noChangeShapeType="1"/>
            </p:cNvSpPr>
            <p:nvPr/>
          </p:nvSpPr>
          <p:spPr bwMode="auto">
            <a:xfrm flipV="1">
              <a:off x="9525" y="7938"/>
              <a:ext cx="4989513" cy="499745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116"/>
            <p:cNvSpPr>
              <a:spLocks noChangeShapeType="1"/>
            </p:cNvSpPr>
            <p:nvPr/>
          </p:nvSpPr>
          <p:spPr bwMode="auto">
            <a:xfrm flipV="1">
              <a:off x="9525" y="7938"/>
              <a:ext cx="4900613" cy="49053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117"/>
            <p:cNvSpPr>
              <a:spLocks noChangeShapeType="1"/>
            </p:cNvSpPr>
            <p:nvPr/>
          </p:nvSpPr>
          <p:spPr bwMode="auto">
            <a:xfrm flipV="1">
              <a:off x="9525" y="7938"/>
              <a:ext cx="4808538" cy="481806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118"/>
            <p:cNvSpPr>
              <a:spLocks noChangeShapeType="1"/>
            </p:cNvSpPr>
            <p:nvPr/>
          </p:nvSpPr>
          <p:spPr bwMode="auto">
            <a:xfrm flipV="1">
              <a:off x="9525" y="7938"/>
              <a:ext cx="4721225" cy="472598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119"/>
            <p:cNvSpPr>
              <a:spLocks noChangeShapeType="1"/>
            </p:cNvSpPr>
            <p:nvPr/>
          </p:nvSpPr>
          <p:spPr bwMode="auto">
            <a:xfrm flipV="1">
              <a:off x="9525" y="7938"/>
              <a:ext cx="4629150" cy="463708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120"/>
            <p:cNvSpPr>
              <a:spLocks noChangeShapeType="1"/>
            </p:cNvSpPr>
            <p:nvPr/>
          </p:nvSpPr>
          <p:spPr bwMode="auto">
            <a:xfrm flipV="1">
              <a:off x="9525" y="7938"/>
              <a:ext cx="4540250" cy="454501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121"/>
            <p:cNvSpPr>
              <a:spLocks noChangeShapeType="1"/>
            </p:cNvSpPr>
            <p:nvPr/>
          </p:nvSpPr>
          <p:spPr bwMode="auto">
            <a:xfrm flipV="1">
              <a:off x="9525" y="7938"/>
              <a:ext cx="4448175" cy="445611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122"/>
            <p:cNvSpPr>
              <a:spLocks noChangeShapeType="1"/>
            </p:cNvSpPr>
            <p:nvPr/>
          </p:nvSpPr>
          <p:spPr bwMode="auto">
            <a:xfrm flipV="1">
              <a:off x="9525" y="7938"/>
              <a:ext cx="4359275" cy="4365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123"/>
            <p:cNvSpPr>
              <a:spLocks noChangeShapeType="1"/>
            </p:cNvSpPr>
            <p:nvPr/>
          </p:nvSpPr>
          <p:spPr bwMode="auto">
            <a:xfrm flipV="1">
              <a:off x="0" y="7938"/>
              <a:ext cx="4281488" cy="428625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124"/>
            <p:cNvSpPr>
              <a:spLocks noChangeShapeType="1"/>
            </p:cNvSpPr>
            <p:nvPr/>
          </p:nvSpPr>
          <p:spPr bwMode="auto">
            <a:xfrm flipV="1">
              <a:off x="9525" y="7938"/>
              <a:ext cx="4179888" cy="418465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Line 125"/>
            <p:cNvSpPr>
              <a:spLocks noChangeShapeType="1"/>
            </p:cNvSpPr>
            <p:nvPr/>
          </p:nvSpPr>
          <p:spPr bwMode="auto">
            <a:xfrm flipV="1">
              <a:off x="9525" y="7938"/>
              <a:ext cx="4090988" cy="409575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126"/>
            <p:cNvSpPr>
              <a:spLocks noChangeShapeType="1"/>
            </p:cNvSpPr>
            <p:nvPr/>
          </p:nvSpPr>
          <p:spPr bwMode="auto">
            <a:xfrm flipV="1">
              <a:off x="9525" y="7938"/>
              <a:ext cx="4000500" cy="40036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127"/>
            <p:cNvSpPr>
              <a:spLocks noChangeShapeType="1"/>
            </p:cNvSpPr>
            <p:nvPr/>
          </p:nvSpPr>
          <p:spPr bwMode="auto">
            <a:xfrm flipV="1">
              <a:off x="9525" y="7938"/>
              <a:ext cx="3911600" cy="39147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128"/>
            <p:cNvSpPr>
              <a:spLocks noChangeShapeType="1"/>
            </p:cNvSpPr>
            <p:nvPr/>
          </p:nvSpPr>
          <p:spPr bwMode="auto">
            <a:xfrm flipV="1">
              <a:off x="9525" y="7938"/>
              <a:ext cx="3819525" cy="382428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Line 129"/>
            <p:cNvSpPr>
              <a:spLocks noChangeShapeType="1"/>
            </p:cNvSpPr>
            <p:nvPr/>
          </p:nvSpPr>
          <p:spPr bwMode="auto">
            <a:xfrm flipV="1">
              <a:off x="9525" y="7938"/>
              <a:ext cx="3730625" cy="373538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Line 130"/>
            <p:cNvSpPr>
              <a:spLocks noChangeShapeType="1"/>
            </p:cNvSpPr>
            <p:nvPr/>
          </p:nvSpPr>
          <p:spPr bwMode="auto">
            <a:xfrm flipV="1">
              <a:off x="9525" y="7938"/>
              <a:ext cx="3638550" cy="364331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Line 131"/>
            <p:cNvSpPr>
              <a:spLocks noChangeShapeType="1"/>
            </p:cNvSpPr>
            <p:nvPr/>
          </p:nvSpPr>
          <p:spPr bwMode="auto">
            <a:xfrm flipV="1">
              <a:off x="9525" y="7938"/>
              <a:ext cx="3551238" cy="355441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Line 132"/>
            <p:cNvSpPr>
              <a:spLocks noChangeShapeType="1"/>
            </p:cNvSpPr>
            <p:nvPr/>
          </p:nvSpPr>
          <p:spPr bwMode="auto">
            <a:xfrm flipV="1">
              <a:off x="9525" y="7938"/>
              <a:ext cx="3459163" cy="346233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Line 133"/>
            <p:cNvSpPr>
              <a:spLocks noChangeShapeType="1"/>
            </p:cNvSpPr>
            <p:nvPr/>
          </p:nvSpPr>
          <p:spPr bwMode="auto">
            <a:xfrm flipV="1">
              <a:off x="9525" y="7938"/>
              <a:ext cx="3370263" cy="337343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Line 134"/>
            <p:cNvSpPr>
              <a:spLocks noChangeShapeType="1"/>
            </p:cNvSpPr>
            <p:nvPr/>
          </p:nvSpPr>
          <p:spPr bwMode="auto">
            <a:xfrm flipV="1">
              <a:off x="9525" y="7938"/>
              <a:ext cx="3278188" cy="328295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Line 135"/>
            <p:cNvSpPr>
              <a:spLocks noChangeShapeType="1"/>
            </p:cNvSpPr>
            <p:nvPr/>
          </p:nvSpPr>
          <p:spPr bwMode="auto">
            <a:xfrm flipV="1">
              <a:off x="9525" y="7938"/>
              <a:ext cx="3190875" cy="319405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Line 136"/>
            <p:cNvSpPr>
              <a:spLocks noChangeShapeType="1"/>
            </p:cNvSpPr>
            <p:nvPr/>
          </p:nvSpPr>
          <p:spPr bwMode="auto">
            <a:xfrm flipV="1">
              <a:off x="9525" y="7938"/>
              <a:ext cx="3098800" cy="31019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Line 137"/>
            <p:cNvSpPr>
              <a:spLocks noChangeShapeType="1"/>
            </p:cNvSpPr>
            <p:nvPr/>
          </p:nvSpPr>
          <p:spPr bwMode="auto">
            <a:xfrm flipV="1">
              <a:off x="9525" y="7938"/>
              <a:ext cx="3009900" cy="30130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138"/>
            <p:cNvSpPr>
              <a:spLocks noChangeShapeType="1"/>
            </p:cNvSpPr>
            <p:nvPr/>
          </p:nvSpPr>
          <p:spPr bwMode="auto">
            <a:xfrm flipV="1">
              <a:off x="0" y="7938"/>
              <a:ext cx="2927350" cy="293370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Line 139"/>
            <p:cNvSpPr>
              <a:spLocks noChangeShapeType="1"/>
            </p:cNvSpPr>
            <p:nvPr/>
          </p:nvSpPr>
          <p:spPr bwMode="auto">
            <a:xfrm flipV="1">
              <a:off x="9525" y="7938"/>
              <a:ext cx="2830513" cy="283210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Line 140"/>
            <p:cNvSpPr>
              <a:spLocks noChangeShapeType="1"/>
            </p:cNvSpPr>
            <p:nvPr/>
          </p:nvSpPr>
          <p:spPr bwMode="auto">
            <a:xfrm flipV="1">
              <a:off x="9525" y="7938"/>
              <a:ext cx="2738438" cy="274161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Line 141"/>
            <p:cNvSpPr>
              <a:spLocks noChangeShapeType="1"/>
            </p:cNvSpPr>
            <p:nvPr/>
          </p:nvSpPr>
          <p:spPr bwMode="auto">
            <a:xfrm flipV="1">
              <a:off x="9525" y="7938"/>
              <a:ext cx="2649538" cy="265271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Line 142"/>
            <p:cNvSpPr>
              <a:spLocks noChangeShapeType="1"/>
            </p:cNvSpPr>
            <p:nvPr/>
          </p:nvSpPr>
          <p:spPr bwMode="auto">
            <a:xfrm flipV="1">
              <a:off x="0" y="7938"/>
              <a:ext cx="2566988" cy="257333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Line 143"/>
            <p:cNvSpPr>
              <a:spLocks noChangeShapeType="1"/>
            </p:cNvSpPr>
            <p:nvPr/>
          </p:nvSpPr>
          <p:spPr bwMode="auto">
            <a:xfrm flipV="1">
              <a:off x="9525" y="7938"/>
              <a:ext cx="2470150" cy="247173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Line 144"/>
            <p:cNvSpPr>
              <a:spLocks noChangeShapeType="1"/>
            </p:cNvSpPr>
            <p:nvPr/>
          </p:nvSpPr>
          <p:spPr bwMode="auto">
            <a:xfrm flipV="1">
              <a:off x="9525" y="7938"/>
              <a:ext cx="2378075" cy="237966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Line 145"/>
            <p:cNvSpPr>
              <a:spLocks noChangeShapeType="1"/>
            </p:cNvSpPr>
            <p:nvPr/>
          </p:nvSpPr>
          <p:spPr bwMode="auto">
            <a:xfrm flipV="1">
              <a:off x="0" y="7938"/>
              <a:ext cx="2298700" cy="23018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Line 146"/>
            <p:cNvSpPr>
              <a:spLocks noChangeShapeType="1"/>
            </p:cNvSpPr>
            <p:nvPr/>
          </p:nvSpPr>
          <p:spPr bwMode="auto">
            <a:xfrm flipV="1">
              <a:off x="0" y="7938"/>
              <a:ext cx="2206625" cy="22129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Line 147"/>
            <p:cNvSpPr>
              <a:spLocks noChangeShapeType="1"/>
            </p:cNvSpPr>
            <p:nvPr/>
          </p:nvSpPr>
          <p:spPr bwMode="auto">
            <a:xfrm flipV="1">
              <a:off x="9525" y="7938"/>
              <a:ext cx="2108200" cy="21113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Line 148"/>
            <p:cNvSpPr>
              <a:spLocks noChangeShapeType="1"/>
            </p:cNvSpPr>
            <p:nvPr/>
          </p:nvSpPr>
          <p:spPr bwMode="auto">
            <a:xfrm flipV="1">
              <a:off x="9525" y="7938"/>
              <a:ext cx="2017713" cy="20224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Line 149"/>
            <p:cNvSpPr>
              <a:spLocks noChangeShapeType="1"/>
            </p:cNvSpPr>
            <p:nvPr/>
          </p:nvSpPr>
          <p:spPr bwMode="auto">
            <a:xfrm flipV="1">
              <a:off x="9525" y="7938"/>
              <a:ext cx="1928813" cy="193040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Line 150"/>
            <p:cNvSpPr>
              <a:spLocks noChangeShapeType="1"/>
            </p:cNvSpPr>
            <p:nvPr/>
          </p:nvSpPr>
          <p:spPr bwMode="auto">
            <a:xfrm flipV="1">
              <a:off x="9525" y="7938"/>
              <a:ext cx="1836738" cy="184150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Line 151"/>
            <p:cNvSpPr>
              <a:spLocks noChangeShapeType="1"/>
            </p:cNvSpPr>
            <p:nvPr/>
          </p:nvSpPr>
          <p:spPr bwMode="auto">
            <a:xfrm flipV="1">
              <a:off x="9525" y="7938"/>
              <a:ext cx="1747838" cy="175101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Line 152"/>
            <p:cNvSpPr>
              <a:spLocks noChangeShapeType="1"/>
            </p:cNvSpPr>
            <p:nvPr/>
          </p:nvSpPr>
          <p:spPr bwMode="auto">
            <a:xfrm flipV="1">
              <a:off x="9525" y="7938"/>
              <a:ext cx="1657350" cy="166211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Line 153"/>
            <p:cNvSpPr>
              <a:spLocks noChangeShapeType="1"/>
            </p:cNvSpPr>
            <p:nvPr/>
          </p:nvSpPr>
          <p:spPr bwMode="auto">
            <a:xfrm flipV="1">
              <a:off x="9525" y="7938"/>
              <a:ext cx="1568450" cy="157003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Line 154"/>
            <p:cNvSpPr>
              <a:spLocks noChangeShapeType="1"/>
            </p:cNvSpPr>
            <p:nvPr/>
          </p:nvSpPr>
          <p:spPr bwMode="auto">
            <a:xfrm flipV="1">
              <a:off x="0" y="7938"/>
              <a:ext cx="1485900" cy="149066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Line 155"/>
            <p:cNvSpPr>
              <a:spLocks noChangeShapeType="1"/>
            </p:cNvSpPr>
            <p:nvPr/>
          </p:nvSpPr>
          <p:spPr bwMode="auto">
            <a:xfrm flipV="1">
              <a:off x="9525" y="7938"/>
              <a:ext cx="1387475" cy="138906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Line 156"/>
            <p:cNvSpPr>
              <a:spLocks noChangeShapeType="1"/>
            </p:cNvSpPr>
            <p:nvPr/>
          </p:nvSpPr>
          <p:spPr bwMode="auto">
            <a:xfrm flipV="1">
              <a:off x="9525" y="7938"/>
              <a:ext cx="1296988" cy="130016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Line 157"/>
            <p:cNvSpPr>
              <a:spLocks noChangeShapeType="1"/>
            </p:cNvSpPr>
            <p:nvPr/>
          </p:nvSpPr>
          <p:spPr bwMode="auto">
            <a:xfrm flipV="1">
              <a:off x="9525" y="7938"/>
              <a:ext cx="1208088" cy="12096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Line 158"/>
            <p:cNvSpPr>
              <a:spLocks noChangeShapeType="1"/>
            </p:cNvSpPr>
            <p:nvPr/>
          </p:nvSpPr>
          <p:spPr bwMode="auto">
            <a:xfrm flipV="1">
              <a:off x="9525" y="7938"/>
              <a:ext cx="1119188" cy="11207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Line 159"/>
            <p:cNvSpPr>
              <a:spLocks noChangeShapeType="1"/>
            </p:cNvSpPr>
            <p:nvPr/>
          </p:nvSpPr>
          <p:spPr bwMode="auto">
            <a:xfrm flipV="1">
              <a:off x="9525" y="7938"/>
              <a:ext cx="1027113" cy="102870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Line 160"/>
            <p:cNvSpPr>
              <a:spLocks noChangeShapeType="1"/>
            </p:cNvSpPr>
            <p:nvPr/>
          </p:nvSpPr>
          <p:spPr bwMode="auto">
            <a:xfrm flipV="1">
              <a:off x="0" y="7938"/>
              <a:ext cx="949325" cy="9493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Line 161"/>
            <p:cNvSpPr>
              <a:spLocks noChangeShapeType="1"/>
            </p:cNvSpPr>
            <p:nvPr/>
          </p:nvSpPr>
          <p:spPr bwMode="auto">
            <a:xfrm flipV="1">
              <a:off x="9525" y="7938"/>
              <a:ext cx="847725" cy="8477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Line 162"/>
            <p:cNvSpPr>
              <a:spLocks noChangeShapeType="1"/>
            </p:cNvSpPr>
            <p:nvPr/>
          </p:nvSpPr>
          <p:spPr bwMode="auto">
            <a:xfrm flipV="1">
              <a:off x="9525" y="7938"/>
              <a:ext cx="758825" cy="76041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Line 163"/>
            <p:cNvSpPr>
              <a:spLocks noChangeShapeType="1"/>
            </p:cNvSpPr>
            <p:nvPr/>
          </p:nvSpPr>
          <p:spPr bwMode="auto">
            <a:xfrm flipV="1">
              <a:off x="9525" y="7938"/>
              <a:ext cx="666750" cy="66833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Line 164"/>
            <p:cNvSpPr>
              <a:spLocks noChangeShapeType="1"/>
            </p:cNvSpPr>
            <p:nvPr/>
          </p:nvSpPr>
          <p:spPr bwMode="auto">
            <a:xfrm flipV="1">
              <a:off x="9525" y="7938"/>
              <a:ext cx="577850" cy="57943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Line 165"/>
            <p:cNvSpPr>
              <a:spLocks noChangeShapeType="1"/>
            </p:cNvSpPr>
            <p:nvPr/>
          </p:nvSpPr>
          <p:spPr bwMode="auto">
            <a:xfrm flipV="1">
              <a:off x="9525" y="7938"/>
              <a:ext cx="487363" cy="48736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Line 166"/>
            <p:cNvSpPr>
              <a:spLocks noChangeShapeType="1"/>
            </p:cNvSpPr>
            <p:nvPr/>
          </p:nvSpPr>
          <p:spPr bwMode="auto">
            <a:xfrm flipV="1">
              <a:off x="9525" y="7938"/>
              <a:ext cx="398463" cy="39846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Line 167"/>
            <p:cNvSpPr>
              <a:spLocks noChangeShapeType="1"/>
            </p:cNvSpPr>
            <p:nvPr/>
          </p:nvSpPr>
          <p:spPr bwMode="auto">
            <a:xfrm flipV="1">
              <a:off x="9525" y="7938"/>
              <a:ext cx="306388" cy="30638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Line 168"/>
            <p:cNvSpPr>
              <a:spLocks noChangeShapeType="1"/>
            </p:cNvSpPr>
            <p:nvPr/>
          </p:nvSpPr>
          <p:spPr bwMode="auto">
            <a:xfrm flipV="1">
              <a:off x="9525" y="7938"/>
              <a:ext cx="217488" cy="2190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Line 169"/>
            <p:cNvSpPr>
              <a:spLocks noChangeShapeType="1"/>
            </p:cNvSpPr>
            <p:nvPr/>
          </p:nvSpPr>
          <p:spPr bwMode="auto">
            <a:xfrm flipV="1">
              <a:off x="9525" y="7938"/>
              <a:ext cx="127000" cy="12700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Line 170"/>
            <p:cNvSpPr>
              <a:spLocks noChangeShapeType="1"/>
            </p:cNvSpPr>
            <p:nvPr/>
          </p:nvSpPr>
          <p:spPr bwMode="auto">
            <a:xfrm flipV="1">
              <a:off x="9525" y="7938"/>
              <a:ext cx="38100" cy="3810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24" name="Snip Single Corner Rectangle 223"/>
          <p:cNvSpPr/>
          <p:nvPr userDrawn="1"/>
        </p:nvSpPr>
        <p:spPr>
          <a:xfrm flipV="1">
            <a:off x="-6351" y="1605467"/>
            <a:ext cx="7955280" cy="1737360"/>
          </a:xfrm>
          <a:prstGeom prst="snip1Rect">
            <a:avLst>
              <a:gd name="adj" fmla="val 33359"/>
            </a:avLst>
          </a:prstGeom>
          <a:solidFill>
            <a:srgbClr val="00223E"/>
          </a:solidFill>
          <a:ln w="34925"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a:endParaRPr lang="en-US" sz="1400" dirty="0" err="1">
              <a:solidFill>
                <a:schemeClr val="accent5"/>
              </a:solidFill>
            </a:endParaRPr>
          </a:p>
        </p:txBody>
      </p:sp>
      <p:pic>
        <p:nvPicPr>
          <p:cNvPr id="225" name="Picture 224"/>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365656" y="1881188"/>
            <a:ext cx="1041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userDrawn="1">
            <p:ph type="title"/>
          </p:nvPr>
        </p:nvSpPr>
        <p:spPr>
          <a:xfrm>
            <a:off x="1737360" y="1719263"/>
            <a:ext cx="5943600" cy="1540590"/>
          </a:xfrm>
        </p:spPr>
        <p:txBody>
          <a:bodyPr lIns="0" rIns="0" bIns="228600" anchor="ctr" anchorCtr="0">
            <a:normAutofit/>
          </a:bodyPr>
          <a:lstStyle>
            <a:lvl1pPr>
              <a:lnSpc>
                <a:spcPct val="90000"/>
              </a:lnSpc>
              <a:defRPr sz="2800">
                <a:solidFill>
                  <a:schemeClr val="accent4"/>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7981095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SLR_Content">
    <p:spTree>
      <p:nvGrpSpPr>
        <p:cNvPr id="1" name=""/>
        <p:cNvGrpSpPr/>
        <p:nvPr/>
      </p:nvGrpSpPr>
      <p:grpSpPr>
        <a:xfrm>
          <a:off x="0" y="0"/>
          <a:ext cx="0" cy="0"/>
          <a:chOff x="0" y="0"/>
          <a:chExt cx="0" cy="0"/>
        </a:xfrm>
      </p:grpSpPr>
      <p:sp>
        <p:nvSpPr>
          <p:cNvPr id="6" name="Content Placeholder 5"/>
          <p:cNvSpPr>
            <a:spLocks noGrp="1"/>
          </p:cNvSpPr>
          <p:nvPr>
            <p:ph sz="quarter" idx="14" hasCustomPrompt="1"/>
          </p:nvPr>
        </p:nvSpPr>
        <p:spPr>
          <a:xfrm>
            <a:off x="301625" y="742950"/>
            <a:ext cx="8540623" cy="4041775"/>
          </a:xfrm>
          <a:prstGeom prst="rect">
            <a:avLst/>
          </a:prstGeom>
        </p:spPr>
        <p:txBody>
          <a:bodyPr rIns="91440"/>
          <a:lstStyle>
            <a:lvl1pPr marL="228600" marR="0" indent="-228600" algn="l" defTabSz="914400" rtl="0" eaLnBrk="1" fontAlgn="base" latinLnBrk="0" hangingPunct="1">
              <a:lnSpc>
                <a:spcPct val="90000"/>
              </a:lnSpc>
              <a:spcBef>
                <a:spcPts val="1000"/>
              </a:spcBef>
              <a:spcAft>
                <a:spcPct val="0"/>
              </a:spcAft>
              <a:buClrTx/>
              <a:buSzTx/>
              <a:buFont typeface="Arial" pitchFamily="34" charset="0"/>
              <a:buChar char="•"/>
              <a:tabLst>
                <a:tab pos="2743200" algn="l"/>
                <a:tab pos="3657600" algn="l"/>
                <a:tab pos="4572000" algn="l"/>
                <a:tab pos="5486400" algn="l"/>
              </a:tabLst>
              <a:defRPr/>
            </a:lvl1pPr>
            <a:lvl5pPr marL="1084263" indent="-169863">
              <a:buFont typeface="Arial" panose="020B0604020202020204" pitchFamily="34" charset="0"/>
              <a:buChar char="•"/>
              <a:defRPr sz="1500"/>
            </a:lvl5pPr>
          </a:lstStyle>
          <a:p>
            <a:pPr marL="228600" marR="0" lvl="0" indent="-228600" algn="l" defTabSz="914400" rtl="0" eaLnBrk="1" fontAlgn="base" latinLnBrk="0" hangingPunct="1">
              <a:lnSpc>
                <a:spcPct val="90000"/>
              </a:lnSpc>
              <a:spcBef>
                <a:spcPts val="1000"/>
              </a:spcBef>
              <a:spcAft>
                <a:spcPct val="0"/>
              </a:spcAft>
              <a:buClr>
                <a:schemeClr val="tx1"/>
              </a:buClr>
              <a:buSzTx/>
              <a:buFont typeface="Arial" pitchFamily="34" charset="0"/>
              <a:buChar char="•"/>
              <a:tabLst>
                <a:tab pos="2743200" algn="l"/>
                <a:tab pos="3657600" algn="l"/>
                <a:tab pos="4572000" algn="l"/>
                <a:tab pos="5486400" algn="l"/>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8"/>
          <p:cNvSpPr>
            <a:spLocks noGrp="1"/>
          </p:cNvSpPr>
          <p:nvPr>
            <p:ph type="body" sz="quarter" idx="12" hasCustomPrompt="1"/>
          </p:nvPr>
        </p:nvSpPr>
        <p:spPr>
          <a:xfrm>
            <a:off x="301752" y="4784598"/>
            <a:ext cx="8549640" cy="256032"/>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marL="0" indent="0">
              <a:lnSpc>
                <a:spcPct val="85000"/>
              </a:lnSpc>
              <a:spcBef>
                <a:spcPts val="0"/>
              </a:spcBef>
              <a:buFont typeface="Arial" pitchFamily="34" charset="0"/>
              <a:buNone/>
              <a:tabLst/>
              <a:defRPr lang="en-US" sz="800" kern="1200" baseline="0" noProof="0" dirty="0" smtClean="0">
                <a:solidFill>
                  <a:schemeClr val="tx1"/>
                </a:solidFill>
                <a:latin typeface="+mn-lt"/>
                <a:ea typeface="+mn-ea"/>
                <a:cs typeface="+mn-cs"/>
              </a:defRPr>
            </a:lvl1pPr>
          </a:lstStyle>
          <a:p>
            <a:pPr marL="228600" marR="0" lvl="0" indent="-228600" algn="l" defTabSz="914400" rtl="0" eaLnBrk="1" fontAlgn="base" latinLnBrk="0" hangingPunct="1">
              <a:lnSpc>
                <a:spcPct val="100000"/>
              </a:lnSpc>
              <a:spcBef>
                <a:spcPts val="480"/>
              </a:spcBef>
              <a:spcAft>
                <a:spcPct val="0"/>
              </a:spcAft>
              <a:buClrTx/>
              <a:buSzTx/>
              <a:tabLst>
                <a:tab pos="2743200" algn="l"/>
                <a:tab pos="3657600" algn="l"/>
                <a:tab pos="4572000" algn="l"/>
                <a:tab pos="5486400" algn="l"/>
              </a:tabLst>
            </a:pPr>
            <a:r>
              <a:rPr lang="en-US" noProof="0" dirty="0"/>
              <a:t>Click to add source of Information</a:t>
            </a:r>
          </a:p>
        </p:txBody>
      </p:sp>
      <p:sp>
        <p:nvSpPr>
          <p:cNvPr id="8" name="Title 1"/>
          <p:cNvSpPr>
            <a:spLocks noGrp="1"/>
          </p:cNvSpPr>
          <p:nvPr>
            <p:ph type="title" hasCustomPrompt="1"/>
          </p:nvPr>
        </p:nvSpPr>
        <p:spPr>
          <a:xfrm>
            <a:off x="303212" y="0"/>
            <a:ext cx="8522638" cy="548640"/>
          </a:xfrm>
        </p:spPr>
        <p:txBody>
          <a:bodyPr wrap="square"/>
          <a:lstStyle>
            <a:lvl1pPr>
              <a:defRPr/>
            </a:lvl1pPr>
          </a:lstStyle>
          <a:p>
            <a:r>
              <a:rPr lang="en-US" dirty="0"/>
              <a:t>Click To Edit Master Title Style</a:t>
            </a:r>
          </a:p>
        </p:txBody>
      </p:sp>
    </p:spTree>
    <p:extLst>
      <p:ext uri="{BB962C8B-B14F-4D97-AF65-F5344CB8AC3E}">
        <p14:creationId xmlns:p14="http://schemas.microsoft.com/office/powerpoint/2010/main" val="6411068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SLR-SubTitle 8">
    <p:spTree>
      <p:nvGrpSpPr>
        <p:cNvPr id="1" name=""/>
        <p:cNvGrpSpPr/>
        <p:nvPr/>
      </p:nvGrpSpPr>
      <p:grpSpPr>
        <a:xfrm>
          <a:off x="0" y="0"/>
          <a:ext cx="0" cy="0"/>
          <a:chOff x="0" y="0"/>
          <a:chExt cx="0" cy="0"/>
        </a:xfrm>
      </p:grpSpPr>
      <p:sp>
        <p:nvSpPr>
          <p:cNvPr id="3" name="Rectangle 2"/>
          <p:cNvSpPr/>
          <p:nvPr userDrawn="1"/>
        </p:nvSpPr>
        <p:spPr>
          <a:xfrm flipH="1">
            <a:off x="0" y="0"/>
            <a:ext cx="9144000" cy="5143500"/>
          </a:xfrm>
          <a:prstGeom prst="rect">
            <a:avLst/>
          </a:prstGeom>
          <a:gradFill>
            <a:gsLst>
              <a:gs pos="0">
                <a:schemeClr val="bg2">
                  <a:lumMod val="40000"/>
                  <a:lumOff val="60000"/>
                  <a:alpha val="77000"/>
                </a:schemeClr>
              </a:gs>
              <a:gs pos="100000">
                <a:schemeClr val="bg2"/>
              </a:gs>
            </a:gsLst>
            <a:lin ang="2700000" scaled="0"/>
          </a:gradFill>
          <a:ln w="34925"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solidFill>
                <a:schemeClr val="accent5"/>
              </a:solidFill>
            </a:endParaRPr>
          </a:p>
        </p:txBody>
      </p:sp>
      <p:grpSp>
        <p:nvGrpSpPr>
          <p:cNvPr id="256" name="Group shapes"/>
          <p:cNvGrpSpPr/>
          <p:nvPr userDrawn="1"/>
        </p:nvGrpSpPr>
        <p:grpSpPr>
          <a:xfrm>
            <a:off x="0" y="0"/>
            <a:ext cx="9144000" cy="4213225"/>
            <a:chOff x="0" y="0"/>
            <a:chExt cx="9144000" cy="4213225"/>
          </a:xfrm>
        </p:grpSpPr>
        <p:sp>
          <p:nvSpPr>
            <p:cNvPr id="230" name="Freeform 5"/>
            <p:cNvSpPr>
              <a:spLocks/>
            </p:cNvSpPr>
            <p:nvPr userDrawn="1"/>
          </p:nvSpPr>
          <p:spPr bwMode="auto">
            <a:xfrm>
              <a:off x="6292850" y="946150"/>
              <a:ext cx="752475" cy="333375"/>
            </a:xfrm>
            <a:custGeom>
              <a:avLst/>
              <a:gdLst>
                <a:gd name="T0" fmla="*/ 28 w 474"/>
                <a:gd name="T1" fmla="*/ 6 h 210"/>
                <a:gd name="T2" fmla="*/ 0 w 474"/>
                <a:gd name="T3" fmla="*/ 0 h 210"/>
                <a:gd name="T4" fmla="*/ 452 w 474"/>
                <a:gd name="T5" fmla="*/ 206 h 210"/>
                <a:gd name="T6" fmla="*/ 474 w 474"/>
                <a:gd name="T7" fmla="*/ 210 h 210"/>
                <a:gd name="T8" fmla="*/ 28 w 474"/>
                <a:gd name="T9" fmla="*/ 6 h 210"/>
              </a:gdLst>
              <a:ahLst/>
              <a:cxnLst>
                <a:cxn ang="0">
                  <a:pos x="T0" y="T1"/>
                </a:cxn>
                <a:cxn ang="0">
                  <a:pos x="T2" y="T3"/>
                </a:cxn>
                <a:cxn ang="0">
                  <a:pos x="T4" y="T5"/>
                </a:cxn>
                <a:cxn ang="0">
                  <a:pos x="T6" y="T7"/>
                </a:cxn>
                <a:cxn ang="0">
                  <a:pos x="T8" y="T9"/>
                </a:cxn>
              </a:cxnLst>
              <a:rect l="0" t="0" r="r" b="b"/>
              <a:pathLst>
                <a:path w="474" h="210">
                  <a:moveTo>
                    <a:pt x="28" y="6"/>
                  </a:moveTo>
                  <a:lnTo>
                    <a:pt x="0" y="0"/>
                  </a:lnTo>
                  <a:lnTo>
                    <a:pt x="452" y="206"/>
                  </a:lnTo>
                  <a:lnTo>
                    <a:pt x="474" y="210"/>
                  </a:lnTo>
                  <a:lnTo>
                    <a:pt x="28" y="6"/>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6"/>
            <p:cNvSpPr>
              <a:spLocks/>
            </p:cNvSpPr>
            <p:nvPr userDrawn="1"/>
          </p:nvSpPr>
          <p:spPr bwMode="auto">
            <a:xfrm>
              <a:off x="6419850" y="974725"/>
              <a:ext cx="1647825" cy="473075"/>
            </a:xfrm>
            <a:custGeom>
              <a:avLst/>
              <a:gdLst>
                <a:gd name="T0" fmla="*/ 1038 w 1038"/>
                <a:gd name="T1" fmla="*/ 298 h 298"/>
                <a:gd name="T2" fmla="*/ 658 w 1038"/>
                <a:gd name="T3" fmla="*/ 138 h 298"/>
                <a:gd name="T4" fmla="*/ 0 w 1038"/>
                <a:gd name="T5" fmla="*/ 0 h 298"/>
                <a:gd name="T6" fmla="*/ 438 w 1038"/>
                <a:gd name="T7" fmla="*/ 200 h 298"/>
                <a:gd name="T8" fmla="*/ 1038 w 1038"/>
                <a:gd name="T9" fmla="*/ 298 h 298"/>
              </a:gdLst>
              <a:ahLst/>
              <a:cxnLst>
                <a:cxn ang="0">
                  <a:pos x="T0" y="T1"/>
                </a:cxn>
                <a:cxn ang="0">
                  <a:pos x="T2" y="T3"/>
                </a:cxn>
                <a:cxn ang="0">
                  <a:pos x="T4" y="T5"/>
                </a:cxn>
                <a:cxn ang="0">
                  <a:pos x="T6" y="T7"/>
                </a:cxn>
                <a:cxn ang="0">
                  <a:pos x="T8" y="T9"/>
                </a:cxn>
              </a:cxnLst>
              <a:rect l="0" t="0" r="r" b="b"/>
              <a:pathLst>
                <a:path w="1038" h="298">
                  <a:moveTo>
                    <a:pt x="1038" y="298"/>
                  </a:moveTo>
                  <a:lnTo>
                    <a:pt x="658" y="138"/>
                  </a:lnTo>
                  <a:lnTo>
                    <a:pt x="0" y="0"/>
                  </a:lnTo>
                  <a:lnTo>
                    <a:pt x="438" y="200"/>
                  </a:lnTo>
                  <a:lnTo>
                    <a:pt x="1038" y="298"/>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7"/>
            <p:cNvSpPr>
              <a:spLocks/>
            </p:cNvSpPr>
            <p:nvPr userDrawn="1"/>
          </p:nvSpPr>
          <p:spPr bwMode="auto">
            <a:xfrm>
              <a:off x="8763000" y="1466850"/>
              <a:ext cx="381000" cy="149225"/>
            </a:xfrm>
            <a:custGeom>
              <a:avLst/>
              <a:gdLst>
                <a:gd name="T0" fmla="*/ 240 w 240"/>
                <a:gd name="T1" fmla="*/ 94 h 94"/>
                <a:gd name="T2" fmla="*/ 240 w 240"/>
                <a:gd name="T3" fmla="*/ 50 h 94"/>
                <a:gd name="T4" fmla="*/ 0 w 240"/>
                <a:gd name="T5" fmla="*/ 0 h 94"/>
                <a:gd name="T6" fmla="*/ 240 w 240"/>
                <a:gd name="T7" fmla="*/ 94 h 94"/>
              </a:gdLst>
              <a:ahLst/>
              <a:cxnLst>
                <a:cxn ang="0">
                  <a:pos x="T0" y="T1"/>
                </a:cxn>
                <a:cxn ang="0">
                  <a:pos x="T2" y="T3"/>
                </a:cxn>
                <a:cxn ang="0">
                  <a:pos x="T4" y="T5"/>
                </a:cxn>
                <a:cxn ang="0">
                  <a:pos x="T6" y="T7"/>
                </a:cxn>
              </a:cxnLst>
              <a:rect l="0" t="0" r="r" b="b"/>
              <a:pathLst>
                <a:path w="240" h="94">
                  <a:moveTo>
                    <a:pt x="240" y="94"/>
                  </a:moveTo>
                  <a:lnTo>
                    <a:pt x="240" y="50"/>
                  </a:lnTo>
                  <a:lnTo>
                    <a:pt x="0" y="0"/>
                  </a:lnTo>
                  <a:lnTo>
                    <a:pt x="240" y="94"/>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8"/>
            <p:cNvSpPr>
              <a:spLocks/>
            </p:cNvSpPr>
            <p:nvPr userDrawn="1"/>
          </p:nvSpPr>
          <p:spPr bwMode="auto">
            <a:xfrm>
              <a:off x="7527925" y="1206500"/>
              <a:ext cx="1593850" cy="412750"/>
            </a:xfrm>
            <a:custGeom>
              <a:avLst/>
              <a:gdLst>
                <a:gd name="T0" fmla="*/ 1004 w 1004"/>
                <a:gd name="T1" fmla="*/ 260 h 260"/>
                <a:gd name="T2" fmla="*/ 744 w 1004"/>
                <a:gd name="T3" fmla="*/ 156 h 260"/>
                <a:gd name="T4" fmla="*/ 0 w 1004"/>
                <a:gd name="T5" fmla="*/ 0 h 260"/>
                <a:gd name="T6" fmla="*/ 374 w 1004"/>
                <a:gd name="T7" fmla="*/ 158 h 260"/>
                <a:gd name="T8" fmla="*/ 1004 w 1004"/>
                <a:gd name="T9" fmla="*/ 260 h 260"/>
              </a:gdLst>
              <a:ahLst/>
              <a:cxnLst>
                <a:cxn ang="0">
                  <a:pos x="T0" y="T1"/>
                </a:cxn>
                <a:cxn ang="0">
                  <a:pos x="T2" y="T3"/>
                </a:cxn>
                <a:cxn ang="0">
                  <a:pos x="T4" y="T5"/>
                </a:cxn>
                <a:cxn ang="0">
                  <a:pos x="T6" y="T7"/>
                </a:cxn>
                <a:cxn ang="0">
                  <a:pos x="T8" y="T9"/>
                </a:cxn>
              </a:cxnLst>
              <a:rect l="0" t="0" r="r" b="b"/>
              <a:pathLst>
                <a:path w="1004" h="260">
                  <a:moveTo>
                    <a:pt x="1004" y="260"/>
                  </a:moveTo>
                  <a:lnTo>
                    <a:pt x="744" y="156"/>
                  </a:lnTo>
                  <a:lnTo>
                    <a:pt x="0" y="0"/>
                  </a:lnTo>
                  <a:lnTo>
                    <a:pt x="374" y="158"/>
                  </a:lnTo>
                  <a:lnTo>
                    <a:pt x="1004" y="260"/>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9"/>
            <p:cNvSpPr>
              <a:spLocks/>
            </p:cNvSpPr>
            <p:nvPr userDrawn="1"/>
          </p:nvSpPr>
          <p:spPr bwMode="auto">
            <a:xfrm>
              <a:off x="0" y="0"/>
              <a:ext cx="4032250" cy="787400"/>
            </a:xfrm>
            <a:custGeom>
              <a:avLst/>
              <a:gdLst>
                <a:gd name="T0" fmla="*/ 2090 w 2540"/>
                <a:gd name="T1" fmla="*/ 210 h 496"/>
                <a:gd name="T2" fmla="*/ 1058 w 2540"/>
                <a:gd name="T3" fmla="*/ 0 h 496"/>
                <a:gd name="T4" fmla="*/ 0 w 2540"/>
                <a:gd name="T5" fmla="*/ 0 h 496"/>
                <a:gd name="T6" fmla="*/ 0 w 2540"/>
                <a:gd name="T7" fmla="*/ 82 h 496"/>
                <a:gd name="T8" fmla="*/ 2540 w 2540"/>
                <a:gd name="T9" fmla="*/ 496 h 496"/>
                <a:gd name="T10" fmla="*/ 2090 w 2540"/>
                <a:gd name="T11" fmla="*/ 210 h 496"/>
              </a:gdLst>
              <a:ahLst/>
              <a:cxnLst>
                <a:cxn ang="0">
                  <a:pos x="T0" y="T1"/>
                </a:cxn>
                <a:cxn ang="0">
                  <a:pos x="T2" y="T3"/>
                </a:cxn>
                <a:cxn ang="0">
                  <a:pos x="T4" y="T5"/>
                </a:cxn>
                <a:cxn ang="0">
                  <a:pos x="T6" y="T7"/>
                </a:cxn>
                <a:cxn ang="0">
                  <a:pos x="T8" y="T9"/>
                </a:cxn>
                <a:cxn ang="0">
                  <a:pos x="T10" y="T11"/>
                </a:cxn>
              </a:cxnLst>
              <a:rect l="0" t="0" r="r" b="b"/>
              <a:pathLst>
                <a:path w="2540" h="496">
                  <a:moveTo>
                    <a:pt x="2090" y="210"/>
                  </a:moveTo>
                  <a:lnTo>
                    <a:pt x="1058" y="0"/>
                  </a:lnTo>
                  <a:lnTo>
                    <a:pt x="0" y="0"/>
                  </a:lnTo>
                  <a:lnTo>
                    <a:pt x="0" y="82"/>
                  </a:lnTo>
                  <a:lnTo>
                    <a:pt x="2540" y="496"/>
                  </a:lnTo>
                  <a:lnTo>
                    <a:pt x="2090" y="210"/>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0"/>
            <p:cNvSpPr>
              <a:spLocks/>
            </p:cNvSpPr>
            <p:nvPr userDrawn="1"/>
          </p:nvSpPr>
          <p:spPr bwMode="auto">
            <a:xfrm>
              <a:off x="8194675" y="1485900"/>
              <a:ext cx="949325" cy="254000"/>
            </a:xfrm>
            <a:custGeom>
              <a:avLst/>
              <a:gdLst>
                <a:gd name="T0" fmla="*/ 0 w 598"/>
                <a:gd name="T1" fmla="*/ 0 h 160"/>
                <a:gd name="T2" fmla="*/ 340 w 598"/>
                <a:gd name="T3" fmla="*/ 144 h 160"/>
                <a:gd name="T4" fmla="*/ 598 w 598"/>
                <a:gd name="T5" fmla="*/ 160 h 160"/>
                <a:gd name="T6" fmla="*/ 598 w 598"/>
                <a:gd name="T7" fmla="*/ 92 h 160"/>
                <a:gd name="T8" fmla="*/ 0 w 598"/>
                <a:gd name="T9" fmla="*/ 0 h 160"/>
              </a:gdLst>
              <a:ahLst/>
              <a:cxnLst>
                <a:cxn ang="0">
                  <a:pos x="T0" y="T1"/>
                </a:cxn>
                <a:cxn ang="0">
                  <a:pos x="T2" y="T3"/>
                </a:cxn>
                <a:cxn ang="0">
                  <a:pos x="T4" y="T5"/>
                </a:cxn>
                <a:cxn ang="0">
                  <a:pos x="T6" y="T7"/>
                </a:cxn>
                <a:cxn ang="0">
                  <a:pos x="T8" y="T9"/>
                </a:cxn>
              </a:cxnLst>
              <a:rect l="0" t="0" r="r" b="b"/>
              <a:pathLst>
                <a:path w="598" h="160">
                  <a:moveTo>
                    <a:pt x="0" y="0"/>
                  </a:moveTo>
                  <a:lnTo>
                    <a:pt x="340" y="144"/>
                  </a:lnTo>
                  <a:lnTo>
                    <a:pt x="598" y="160"/>
                  </a:lnTo>
                  <a:lnTo>
                    <a:pt x="598" y="92"/>
                  </a:lnTo>
                  <a:lnTo>
                    <a:pt x="0" y="0"/>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11"/>
            <p:cNvSpPr>
              <a:spLocks/>
            </p:cNvSpPr>
            <p:nvPr userDrawn="1"/>
          </p:nvSpPr>
          <p:spPr bwMode="auto">
            <a:xfrm>
              <a:off x="8013700" y="1701800"/>
              <a:ext cx="1130300" cy="460375"/>
            </a:xfrm>
            <a:custGeom>
              <a:avLst/>
              <a:gdLst>
                <a:gd name="T0" fmla="*/ 478 w 712"/>
                <a:gd name="T1" fmla="*/ 26 h 290"/>
                <a:gd name="T2" fmla="*/ 0 w 712"/>
                <a:gd name="T3" fmla="*/ 0 h 290"/>
                <a:gd name="T4" fmla="*/ 634 w 712"/>
                <a:gd name="T5" fmla="*/ 290 h 290"/>
                <a:gd name="T6" fmla="*/ 712 w 712"/>
                <a:gd name="T7" fmla="*/ 272 h 290"/>
                <a:gd name="T8" fmla="*/ 712 w 712"/>
                <a:gd name="T9" fmla="*/ 124 h 290"/>
                <a:gd name="T10" fmla="*/ 478 w 712"/>
                <a:gd name="T11" fmla="*/ 26 h 290"/>
              </a:gdLst>
              <a:ahLst/>
              <a:cxnLst>
                <a:cxn ang="0">
                  <a:pos x="T0" y="T1"/>
                </a:cxn>
                <a:cxn ang="0">
                  <a:pos x="T2" y="T3"/>
                </a:cxn>
                <a:cxn ang="0">
                  <a:pos x="T4" y="T5"/>
                </a:cxn>
                <a:cxn ang="0">
                  <a:pos x="T6" y="T7"/>
                </a:cxn>
                <a:cxn ang="0">
                  <a:pos x="T8" y="T9"/>
                </a:cxn>
                <a:cxn ang="0">
                  <a:pos x="T10" y="T11"/>
                </a:cxn>
              </a:cxnLst>
              <a:rect l="0" t="0" r="r" b="b"/>
              <a:pathLst>
                <a:path w="712" h="290">
                  <a:moveTo>
                    <a:pt x="478" y="26"/>
                  </a:moveTo>
                  <a:lnTo>
                    <a:pt x="0" y="0"/>
                  </a:lnTo>
                  <a:lnTo>
                    <a:pt x="634" y="290"/>
                  </a:lnTo>
                  <a:lnTo>
                    <a:pt x="712" y="272"/>
                  </a:lnTo>
                  <a:lnTo>
                    <a:pt x="712" y="124"/>
                  </a:lnTo>
                  <a:lnTo>
                    <a:pt x="478" y="26"/>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12"/>
            <p:cNvSpPr>
              <a:spLocks/>
            </p:cNvSpPr>
            <p:nvPr userDrawn="1"/>
          </p:nvSpPr>
          <p:spPr bwMode="auto">
            <a:xfrm>
              <a:off x="5346700" y="749300"/>
              <a:ext cx="1663700" cy="523875"/>
            </a:xfrm>
            <a:custGeom>
              <a:avLst/>
              <a:gdLst>
                <a:gd name="T0" fmla="*/ 1048 w 1048"/>
                <a:gd name="T1" fmla="*/ 330 h 330"/>
                <a:gd name="T2" fmla="*/ 596 w 1048"/>
                <a:gd name="T3" fmla="*/ 124 h 330"/>
                <a:gd name="T4" fmla="*/ 8 w 1048"/>
                <a:gd name="T5" fmla="*/ 2 h 330"/>
                <a:gd name="T6" fmla="*/ 0 w 1048"/>
                <a:gd name="T7" fmla="*/ 0 h 330"/>
                <a:gd name="T8" fmla="*/ 466 w 1048"/>
                <a:gd name="T9" fmla="*/ 236 h 330"/>
                <a:gd name="T10" fmla="*/ 1048 w 1048"/>
                <a:gd name="T11" fmla="*/ 330 h 330"/>
              </a:gdLst>
              <a:ahLst/>
              <a:cxnLst>
                <a:cxn ang="0">
                  <a:pos x="T0" y="T1"/>
                </a:cxn>
                <a:cxn ang="0">
                  <a:pos x="T2" y="T3"/>
                </a:cxn>
                <a:cxn ang="0">
                  <a:pos x="T4" y="T5"/>
                </a:cxn>
                <a:cxn ang="0">
                  <a:pos x="T6" y="T7"/>
                </a:cxn>
                <a:cxn ang="0">
                  <a:pos x="T8" y="T9"/>
                </a:cxn>
                <a:cxn ang="0">
                  <a:pos x="T10" y="T11"/>
                </a:cxn>
              </a:cxnLst>
              <a:rect l="0" t="0" r="r" b="b"/>
              <a:pathLst>
                <a:path w="1048" h="330">
                  <a:moveTo>
                    <a:pt x="1048" y="330"/>
                  </a:moveTo>
                  <a:lnTo>
                    <a:pt x="596" y="124"/>
                  </a:lnTo>
                  <a:lnTo>
                    <a:pt x="8" y="2"/>
                  </a:lnTo>
                  <a:lnTo>
                    <a:pt x="0" y="0"/>
                  </a:lnTo>
                  <a:lnTo>
                    <a:pt x="466" y="236"/>
                  </a:lnTo>
                  <a:lnTo>
                    <a:pt x="1048" y="330"/>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13"/>
            <p:cNvSpPr>
              <a:spLocks/>
            </p:cNvSpPr>
            <p:nvPr userDrawn="1"/>
          </p:nvSpPr>
          <p:spPr bwMode="auto">
            <a:xfrm>
              <a:off x="7102475" y="1317625"/>
              <a:ext cx="765175" cy="336550"/>
            </a:xfrm>
            <a:custGeom>
              <a:avLst/>
              <a:gdLst>
                <a:gd name="T0" fmla="*/ 0 w 482"/>
                <a:gd name="T1" fmla="*/ 0 h 212"/>
                <a:gd name="T2" fmla="*/ 466 w 482"/>
                <a:gd name="T3" fmla="*/ 212 h 212"/>
                <a:gd name="T4" fmla="*/ 482 w 482"/>
                <a:gd name="T5" fmla="*/ 212 h 212"/>
                <a:gd name="T6" fmla="*/ 22 w 482"/>
                <a:gd name="T7" fmla="*/ 2 h 212"/>
                <a:gd name="T8" fmla="*/ 0 w 482"/>
                <a:gd name="T9" fmla="*/ 0 h 212"/>
              </a:gdLst>
              <a:ahLst/>
              <a:cxnLst>
                <a:cxn ang="0">
                  <a:pos x="T0" y="T1"/>
                </a:cxn>
                <a:cxn ang="0">
                  <a:pos x="T2" y="T3"/>
                </a:cxn>
                <a:cxn ang="0">
                  <a:pos x="T4" y="T5"/>
                </a:cxn>
                <a:cxn ang="0">
                  <a:pos x="T6" y="T7"/>
                </a:cxn>
                <a:cxn ang="0">
                  <a:pos x="T8" y="T9"/>
                </a:cxn>
              </a:cxnLst>
              <a:rect l="0" t="0" r="r" b="b"/>
              <a:pathLst>
                <a:path w="482" h="212">
                  <a:moveTo>
                    <a:pt x="0" y="0"/>
                  </a:moveTo>
                  <a:lnTo>
                    <a:pt x="466" y="212"/>
                  </a:lnTo>
                  <a:lnTo>
                    <a:pt x="482" y="212"/>
                  </a:lnTo>
                  <a:lnTo>
                    <a:pt x="22" y="2"/>
                  </a:lnTo>
                  <a:lnTo>
                    <a:pt x="0" y="0"/>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14"/>
            <p:cNvSpPr>
              <a:spLocks/>
            </p:cNvSpPr>
            <p:nvPr userDrawn="1"/>
          </p:nvSpPr>
          <p:spPr bwMode="auto">
            <a:xfrm>
              <a:off x="3422650" y="355600"/>
              <a:ext cx="2559050" cy="752475"/>
            </a:xfrm>
            <a:custGeom>
              <a:avLst/>
              <a:gdLst>
                <a:gd name="T0" fmla="*/ 1136 w 1612"/>
                <a:gd name="T1" fmla="*/ 232 h 474"/>
                <a:gd name="T2" fmla="*/ 0 w 1612"/>
                <a:gd name="T3" fmla="*/ 0 h 474"/>
                <a:gd name="T4" fmla="*/ 448 w 1612"/>
                <a:gd name="T5" fmla="*/ 284 h 474"/>
                <a:gd name="T6" fmla="*/ 1612 w 1612"/>
                <a:gd name="T7" fmla="*/ 474 h 474"/>
                <a:gd name="T8" fmla="*/ 1136 w 1612"/>
                <a:gd name="T9" fmla="*/ 232 h 474"/>
              </a:gdLst>
              <a:ahLst/>
              <a:cxnLst>
                <a:cxn ang="0">
                  <a:pos x="T0" y="T1"/>
                </a:cxn>
                <a:cxn ang="0">
                  <a:pos x="T2" y="T3"/>
                </a:cxn>
                <a:cxn ang="0">
                  <a:pos x="T4" y="T5"/>
                </a:cxn>
                <a:cxn ang="0">
                  <a:pos x="T6" y="T7"/>
                </a:cxn>
                <a:cxn ang="0">
                  <a:pos x="T8" y="T9"/>
                </a:cxn>
              </a:cxnLst>
              <a:rect l="0" t="0" r="r" b="b"/>
              <a:pathLst>
                <a:path w="1612" h="474">
                  <a:moveTo>
                    <a:pt x="1136" y="232"/>
                  </a:moveTo>
                  <a:lnTo>
                    <a:pt x="0" y="0"/>
                  </a:lnTo>
                  <a:lnTo>
                    <a:pt x="448" y="284"/>
                  </a:lnTo>
                  <a:lnTo>
                    <a:pt x="1612" y="474"/>
                  </a:lnTo>
                  <a:lnTo>
                    <a:pt x="1136" y="232"/>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15"/>
            <p:cNvSpPr>
              <a:spLocks/>
            </p:cNvSpPr>
            <p:nvPr userDrawn="1"/>
          </p:nvSpPr>
          <p:spPr bwMode="auto">
            <a:xfrm>
              <a:off x="7207250" y="1333500"/>
              <a:ext cx="1489075" cy="377825"/>
            </a:xfrm>
            <a:custGeom>
              <a:avLst/>
              <a:gdLst>
                <a:gd name="T0" fmla="*/ 0 w 938"/>
                <a:gd name="T1" fmla="*/ 0 h 238"/>
                <a:gd name="T2" fmla="*/ 450 w 938"/>
                <a:gd name="T3" fmla="*/ 204 h 238"/>
                <a:gd name="T4" fmla="*/ 938 w 938"/>
                <a:gd name="T5" fmla="*/ 238 h 238"/>
                <a:gd name="T6" fmla="*/ 588 w 938"/>
                <a:gd name="T7" fmla="*/ 90 h 238"/>
                <a:gd name="T8" fmla="*/ 0 w 938"/>
                <a:gd name="T9" fmla="*/ 0 h 238"/>
              </a:gdLst>
              <a:ahLst/>
              <a:cxnLst>
                <a:cxn ang="0">
                  <a:pos x="T0" y="T1"/>
                </a:cxn>
                <a:cxn ang="0">
                  <a:pos x="T2" y="T3"/>
                </a:cxn>
                <a:cxn ang="0">
                  <a:pos x="T4" y="T5"/>
                </a:cxn>
                <a:cxn ang="0">
                  <a:pos x="T6" y="T7"/>
                </a:cxn>
                <a:cxn ang="0">
                  <a:pos x="T8" y="T9"/>
                </a:cxn>
              </a:cxnLst>
              <a:rect l="0" t="0" r="r" b="b"/>
              <a:pathLst>
                <a:path w="938" h="238">
                  <a:moveTo>
                    <a:pt x="0" y="0"/>
                  </a:moveTo>
                  <a:lnTo>
                    <a:pt x="450" y="204"/>
                  </a:lnTo>
                  <a:lnTo>
                    <a:pt x="938" y="238"/>
                  </a:lnTo>
                  <a:lnTo>
                    <a:pt x="588" y="90"/>
                  </a:lnTo>
                  <a:lnTo>
                    <a:pt x="0" y="0"/>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16"/>
            <p:cNvSpPr>
              <a:spLocks/>
            </p:cNvSpPr>
            <p:nvPr userDrawn="1"/>
          </p:nvSpPr>
          <p:spPr bwMode="auto">
            <a:xfrm>
              <a:off x="6188075" y="1174750"/>
              <a:ext cx="1654175" cy="479425"/>
            </a:xfrm>
            <a:custGeom>
              <a:avLst/>
              <a:gdLst>
                <a:gd name="T0" fmla="*/ 0 w 1042"/>
                <a:gd name="T1" fmla="*/ 0 h 302"/>
                <a:gd name="T2" fmla="*/ 528 w 1042"/>
                <a:gd name="T3" fmla="*/ 266 h 302"/>
                <a:gd name="T4" fmla="*/ 1042 w 1042"/>
                <a:gd name="T5" fmla="*/ 302 h 302"/>
                <a:gd name="T6" fmla="*/ 576 w 1042"/>
                <a:gd name="T7" fmla="*/ 90 h 302"/>
                <a:gd name="T8" fmla="*/ 0 w 1042"/>
                <a:gd name="T9" fmla="*/ 0 h 302"/>
              </a:gdLst>
              <a:ahLst/>
              <a:cxnLst>
                <a:cxn ang="0">
                  <a:pos x="T0" y="T1"/>
                </a:cxn>
                <a:cxn ang="0">
                  <a:pos x="T2" y="T3"/>
                </a:cxn>
                <a:cxn ang="0">
                  <a:pos x="T4" y="T5"/>
                </a:cxn>
                <a:cxn ang="0">
                  <a:pos x="T6" y="T7"/>
                </a:cxn>
                <a:cxn ang="0">
                  <a:pos x="T8" y="T9"/>
                </a:cxn>
              </a:cxnLst>
              <a:rect l="0" t="0" r="r" b="b"/>
              <a:pathLst>
                <a:path w="1042" h="302">
                  <a:moveTo>
                    <a:pt x="0" y="0"/>
                  </a:moveTo>
                  <a:lnTo>
                    <a:pt x="528" y="266"/>
                  </a:lnTo>
                  <a:lnTo>
                    <a:pt x="1042" y="302"/>
                  </a:lnTo>
                  <a:lnTo>
                    <a:pt x="576" y="90"/>
                  </a:lnTo>
                  <a:lnTo>
                    <a:pt x="0" y="0"/>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7"/>
            <p:cNvSpPr>
              <a:spLocks/>
            </p:cNvSpPr>
            <p:nvPr userDrawn="1"/>
          </p:nvSpPr>
          <p:spPr bwMode="auto">
            <a:xfrm>
              <a:off x="9029700" y="2193925"/>
              <a:ext cx="114300" cy="53975"/>
            </a:xfrm>
            <a:custGeom>
              <a:avLst/>
              <a:gdLst>
                <a:gd name="T0" fmla="*/ 0 w 72"/>
                <a:gd name="T1" fmla="*/ 2 h 34"/>
                <a:gd name="T2" fmla="*/ 72 w 72"/>
                <a:gd name="T3" fmla="*/ 34 h 34"/>
                <a:gd name="T4" fmla="*/ 72 w 72"/>
                <a:gd name="T5" fmla="*/ 28 h 34"/>
                <a:gd name="T6" fmla="*/ 10 w 72"/>
                <a:gd name="T7" fmla="*/ 0 h 34"/>
                <a:gd name="T8" fmla="*/ 0 w 72"/>
                <a:gd name="T9" fmla="*/ 2 h 34"/>
              </a:gdLst>
              <a:ahLst/>
              <a:cxnLst>
                <a:cxn ang="0">
                  <a:pos x="T0" y="T1"/>
                </a:cxn>
                <a:cxn ang="0">
                  <a:pos x="T2" y="T3"/>
                </a:cxn>
                <a:cxn ang="0">
                  <a:pos x="T4" y="T5"/>
                </a:cxn>
                <a:cxn ang="0">
                  <a:pos x="T6" y="T7"/>
                </a:cxn>
                <a:cxn ang="0">
                  <a:pos x="T8" y="T9"/>
                </a:cxn>
              </a:cxnLst>
              <a:rect l="0" t="0" r="r" b="b"/>
              <a:pathLst>
                <a:path w="72" h="34">
                  <a:moveTo>
                    <a:pt x="0" y="2"/>
                  </a:moveTo>
                  <a:lnTo>
                    <a:pt x="72" y="34"/>
                  </a:lnTo>
                  <a:lnTo>
                    <a:pt x="72" y="28"/>
                  </a:lnTo>
                  <a:lnTo>
                    <a:pt x="10" y="0"/>
                  </a:lnTo>
                  <a:lnTo>
                    <a:pt x="0" y="2"/>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18"/>
            <p:cNvSpPr>
              <a:spLocks/>
            </p:cNvSpPr>
            <p:nvPr userDrawn="1"/>
          </p:nvSpPr>
          <p:spPr bwMode="auto">
            <a:xfrm>
              <a:off x="8489950" y="2197100"/>
              <a:ext cx="654050" cy="473075"/>
            </a:xfrm>
            <a:custGeom>
              <a:avLst/>
              <a:gdLst>
                <a:gd name="T0" fmla="*/ 0 w 412"/>
                <a:gd name="T1" fmla="*/ 90 h 298"/>
                <a:gd name="T2" fmla="*/ 412 w 412"/>
                <a:gd name="T3" fmla="*/ 298 h 298"/>
                <a:gd name="T4" fmla="*/ 412 w 412"/>
                <a:gd name="T5" fmla="*/ 32 h 298"/>
                <a:gd name="T6" fmla="*/ 340 w 412"/>
                <a:gd name="T7" fmla="*/ 0 h 298"/>
                <a:gd name="T8" fmla="*/ 0 w 412"/>
                <a:gd name="T9" fmla="*/ 90 h 298"/>
              </a:gdLst>
              <a:ahLst/>
              <a:cxnLst>
                <a:cxn ang="0">
                  <a:pos x="T0" y="T1"/>
                </a:cxn>
                <a:cxn ang="0">
                  <a:pos x="T2" y="T3"/>
                </a:cxn>
                <a:cxn ang="0">
                  <a:pos x="T4" y="T5"/>
                </a:cxn>
                <a:cxn ang="0">
                  <a:pos x="T6" y="T7"/>
                </a:cxn>
                <a:cxn ang="0">
                  <a:pos x="T8" y="T9"/>
                </a:cxn>
              </a:cxnLst>
              <a:rect l="0" t="0" r="r" b="b"/>
              <a:pathLst>
                <a:path w="412" h="298">
                  <a:moveTo>
                    <a:pt x="0" y="90"/>
                  </a:moveTo>
                  <a:lnTo>
                    <a:pt x="412" y="298"/>
                  </a:lnTo>
                  <a:lnTo>
                    <a:pt x="412" y="32"/>
                  </a:lnTo>
                  <a:lnTo>
                    <a:pt x="340" y="0"/>
                  </a:lnTo>
                  <a:lnTo>
                    <a:pt x="0" y="90"/>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19"/>
            <p:cNvSpPr>
              <a:spLocks/>
            </p:cNvSpPr>
            <p:nvPr userDrawn="1"/>
          </p:nvSpPr>
          <p:spPr bwMode="auto">
            <a:xfrm>
              <a:off x="5314950" y="1552575"/>
              <a:ext cx="3048000" cy="1066800"/>
            </a:xfrm>
            <a:custGeom>
              <a:avLst/>
              <a:gdLst>
                <a:gd name="T0" fmla="*/ 0 w 1920"/>
                <a:gd name="T1" fmla="*/ 0 h 672"/>
                <a:gd name="T2" fmla="*/ 1066 w 1920"/>
                <a:gd name="T3" fmla="*/ 672 h 672"/>
                <a:gd name="T4" fmla="*/ 1920 w 1920"/>
                <a:gd name="T5" fmla="*/ 478 h 672"/>
                <a:gd name="T6" fmla="*/ 1094 w 1920"/>
                <a:gd name="T7" fmla="*/ 60 h 672"/>
                <a:gd name="T8" fmla="*/ 0 w 1920"/>
                <a:gd name="T9" fmla="*/ 0 h 672"/>
              </a:gdLst>
              <a:ahLst/>
              <a:cxnLst>
                <a:cxn ang="0">
                  <a:pos x="T0" y="T1"/>
                </a:cxn>
                <a:cxn ang="0">
                  <a:pos x="T2" y="T3"/>
                </a:cxn>
                <a:cxn ang="0">
                  <a:pos x="T4" y="T5"/>
                </a:cxn>
                <a:cxn ang="0">
                  <a:pos x="T6" y="T7"/>
                </a:cxn>
                <a:cxn ang="0">
                  <a:pos x="T8" y="T9"/>
                </a:cxn>
              </a:cxnLst>
              <a:rect l="0" t="0" r="r" b="b"/>
              <a:pathLst>
                <a:path w="1920" h="672">
                  <a:moveTo>
                    <a:pt x="0" y="0"/>
                  </a:moveTo>
                  <a:lnTo>
                    <a:pt x="1066" y="672"/>
                  </a:lnTo>
                  <a:lnTo>
                    <a:pt x="1920" y="478"/>
                  </a:lnTo>
                  <a:lnTo>
                    <a:pt x="1094" y="60"/>
                  </a:lnTo>
                  <a:lnTo>
                    <a:pt x="0" y="0"/>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21"/>
            <p:cNvSpPr>
              <a:spLocks/>
            </p:cNvSpPr>
            <p:nvPr userDrawn="1"/>
          </p:nvSpPr>
          <p:spPr bwMode="auto">
            <a:xfrm>
              <a:off x="4241800" y="873125"/>
              <a:ext cx="2701925" cy="720725"/>
            </a:xfrm>
            <a:custGeom>
              <a:avLst/>
              <a:gdLst>
                <a:gd name="T0" fmla="*/ 1162 w 1702"/>
                <a:gd name="T1" fmla="*/ 180 h 454"/>
                <a:gd name="T2" fmla="*/ 0 w 1702"/>
                <a:gd name="T3" fmla="*/ 0 h 454"/>
                <a:gd name="T4" fmla="*/ 600 w 1702"/>
                <a:gd name="T5" fmla="*/ 380 h 454"/>
                <a:gd name="T6" fmla="*/ 1702 w 1702"/>
                <a:gd name="T7" fmla="*/ 454 h 454"/>
                <a:gd name="T8" fmla="*/ 1162 w 1702"/>
                <a:gd name="T9" fmla="*/ 180 h 454"/>
              </a:gdLst>
              <a:ahLst/>
              <a:cxnLst>
                <a:cxn ang="0">
                  <a:pos x="T0" y="T1"/>
                </a:cxn>
                <a:cxn ang="0">
                  <a:pos x="T2" y="T3"/>
                </a:cxn>
                <a:cxn ang="0">
                  <a:pos x="T4" y="T5"/>
                </a:cxn>
                <a:cxn ang="0">
                  <a:pos x="T6" y="T7"/>
                </a:cxn>
                <a:cxn ang="0">
                  <a:pos x="T8" y="T9"/>
                </a:cxn>
              </a:cxnLst>
              <a:rect l="0" t="0" r="r" b="b"/>
              <a:pathLst>
                <a:path w="1702" h="454">
                  <a:moveTo>
                    <a:pt x="1162" y="180"/>
                  </a:moveTo>
                  <a:lnTo>
                    <a:pt x="0" y="0"/>
                  </a:lnTo>
                  <a:lnTo>
                    <a:pt x="600" y="380"/>
                  </a:lnTo>
                  <a:lnTo>
                    <a:pt x="1702" y="454"/>
                  </a:lnTo>
                  <a:lnTo>
                    <a:pt x="1162" y="180"/>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22"/>
            <p:cNvSpPr>
              <a:spLocks/>
            </p:cNvSpPr>
            <p:nvPr userDrawn="1"/>
          </p:nvSpPr>
          <p:spPr bwMode="auto">
            <a:xfrm>
              <a:off x="0" y="215900"/>
              <a:ext cx="5102225" cy="1254125"/>
            </a:xfrm>
            <a:custGeom>
              <a:avLst/>
              <a:gdLst>
                <a:gd name="T0" fmla="*/ 2608 w 3214"/>
                <a:gd name="T1" fmla="*/ 404 h 790"/>
                <a:gd name="T2" fmla="*/ 0 w 3214"/>
                <a:gd name="T3" fmla="*/ 0 h 790"/>
                <a:gd name="T4" fmla="*/ 0 w 3214"/>
                <a:gd name="T5" fmla="*/ 574 h 790"/>
                <a:gd name="T6" fmla="*/ 3214 w 3214"/>
                <a:gd name="T7" fmla="*/ 790 h 790"/>
                <a:gd name="T8" fmla="*/ 2608 w 3214"/>
                <a:gd name="T9" fmla="*/ 404 h 790"/>
              </a:gdLst>
              <a:ahLst/>
              <a:cxnLst>
                <a:cxn ang="0">
                  <a:pos x="T0" y="T1"/>
                </a:cxn>
                <a:cxn ang="0">
                  <a:pos x="T2" y="T3"/>
                </a:cxn>
                <a:cxn ang="0">
                  <a:pos x="T4" y="T5"/>
                </a:cxn>
                <a:cxn ang="0">
                  <a:pos x="T6" y="T7"/>
                </a:cxn>
                <a:cxn ang="0">
                  <a:pos x="T8" y="T9"/>
                </a:cxn>
              </a:cxnLst>
              <a:rect l="0" t="0" r="r" b="b"/>
              <a:pathLst>
                <a:path w="3214" h="790">
                  <a:moveTo>
                    <a:pt x="2608" y="404"/>
                  </a:moveTo>
                  <a:lnTo>
                    <a:pt x="0" y="0"/>
                  </a:lnTo>
                  <a:lnTo>
                    <a:pt x="0" y="574"/>
                  </a:lnTo>
                  <a:lnTo>
                    <a:pt x="3214" y="790"/>
                  </a:lnTo>
                  <a:lnTo>
                    <a:pt x="2608" y="404"/>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23"/>
            <p:cNvSpPr>
              <a:spLocks/>
            </p:cNvSpPr>
            <p:nvPr userDrawn="1"/>
          </p:nvSpPr>
          <p:spPr bwMode="auto">
            <a:xfrm>
              <a:off x="9074150" y="2165350"/>
              <a:ext cx="69850" cy="50800"/>
            </a:xfrm>
            <a:custGeom>
              <a:avLst/>
              <a:gdLst>
                <a:gd name="T0" fmla="*/ 44 w 44"/>
                <a:gd name="T1" fmla="*/ 32 h 32"/>
                <a:gd name="T2" fmla="*/ 44 w 44"/>
                <a:gd name="T3" fmla="*/ 0 h 32"/>
                <a:gd name="T4" fmla="*/ 0 w 44"/>
                <a:gd name="T5" fmla="*/ 12 h 32"/>
                <a:gd name="T6" fmla="*/ 44 w 44"/>
                <a:gd name="T7" fmla="*/ 32 h 32"/>
              </a:gdLst>
              <a:ahLst/>
              <a:cxnLst>
                <a:cxn ang="0">
                  <a:pos x="T0" y="T1"/>
                </a:cxn>
                <a:cxn ang="0">
                  <a:pos x="T2" y="T3"/>
                </a:cxn>
                <a:cxn ang="0">
                  <a:pos x="T4" y="T5"/>
                </a:cxn>
                <a:cxn ang="0">
                  <a:pos x="T6" y="T7"/>
                </a:cxn>
              </a:cxnLst>
              <a:rect l="0" t="0" r="r" b="b"/>
              <a:pathLst>
                <a:path w="44" h="32">
                  <a:moveTo>
                    <a:pt x="44" y="32"/>
                  </a:moveTo>
                  <a:lnTo>
                    <a:pt x="44" y="0"/>
                  </a:lnTo>
                  <a:lnTo>
                    <a:pt x="0" y="12"/>
                  </a:lnTo>
                  <a:lnTo>
                    <a:pt x="44" y="32"/>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24"/>
            <p:cNvSpPr>
              <a:spLocks/>
            </p:cNvSpPr>
            <p:nvPr userDrawn="1"/>
          </p:nvSpPr>
          <p:spPr bwMode="auto">
            <a:xfrm>
              <a:off x="7934325" y="1695450"/>
              <a:ext cx="1057275" cy="476250"/>
            </a:xfrm>
            <a:custGeom>
              <a:avLst/>
              <a:gdLst>
                <a:gd name="T0" fmla="*/ 656 w 666"/>
                <a:gd name="T1" fmla="*/ 300 h 300"/>
                <a:gd name="T2" fmla="*/ 666 w 666"/>
                <a:gd name="T3" fmla="*/ 298 h 300"/>
                <a:gd name="T4" fmla="*/ 16 w 666"/>
                <a:gd name="T5" fmla="*/ 2 h 300"/>
                <a:gd name="T6" fmla="*/ 0 w 666"/>
                <a:gd name="T7" fmla="*/ 0 h 300"/>
                <a:gd name="T8" fmla="*/ 656 w 666"/>
                <a:gd name="T9" fmla="*/ 300 h 300"/>
              </a:gdLst>
              <a:ahLst/>
              <a:cxnLst>
                <a:cxn ang="0">
                  <a:pos x="T0" y="T1"/>
                </a:cxn>
                <a:cxn ang="0">
                  <a:pos x="T2" y="T3"/>
                </a:cxn>
                <a:cxn ang="0">
                  <a:pos x="T4" y="T5"/>
                </a:cxn>
                <a:cxn ang="0">
                  <a:pos x="T6" y="T7"/>
                </a:cxn>
                <a:cxn ang="0">
                  <a:pos x="T8" y="T9"/>
                </a:cxn>
              </a:cxnLst>
              <a:rect l="0" t="0" r="r" b="b"/>
              <a:pathLst>
                <a:path w="666" h="300">
                  <a:moveTo>
                    <a:pt x="656" y="300"/>
                  </a:moveTo>
                  <a:lnTo>
                    <a:pt x="666" y="298"/>
                  </a:lnTo>
                  <a:lnTo>
                    <a:pt x="16" y="2"/>
                  </a:lnTo>
                  <a:lnTo>
                    <a:pt x="0" y="0"/>
                  </a:lnTo>
                  <a:lnTo>
                    <a:pt x="656" y="300"/>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25"/>
            <p:cNvSpPr>
              <a:spLocks/>
            </p:cNvSpPr>
            <p:nvPr userDrawn="1"/>
          </p:nvSpPr>
          <p:spPr bwMode="auto">
            <a:xfrm>
              <a:off x="0" y="1257300"/>
              <a:ext cx="6937375" cy="2955925"/>
            </a:xfrm>
            <a:custGeom>
              <a:avLst/>
              <a:gdLst>
                <a:gd name="T0" fmla="*/ 3292 w 4370"/>
                <a:gd name="T1" fmla="*/ 182 h 1862"/>
                <a:gd name="T2" fmla="*/ 0 w 4370"/>
                <a:gd name="T3" fmla="*/ 0 h 1862"/>
                <a:gd name="T4" fmla="*/ 0 w 4370"/>
                <a:gd name="T5" fmla="*/ 1862 h 1862"/>
                <a:gd name="T6" fmla="*/ 4370 w 4370"/>
                <a:gd name="T7" fmla="*/ 868 h 1862"/>
                <a:gd name="T8" fmla="*/ 3292 w 4370"/>
                <a:gd name="T9" fmla="*/ 182 h 1862"/>
              </a:gdLst>
              <a:ahLst/>
              <a:cxnLst>
                <a:cxn ang="0">
                  <a:pos x="T0" y="T1"/>
                </a:cxn>
                <a:cxn ang="0">
                  <a:pos x="T2" y="T3"/>
                </a:cxn>
                <a:cxn ang="0">
                  <a:pos x="T4" y="T5"/>
                </a:cxn>
                <a:cxn ang="0">
                  <a:pos x="T6" y="T7"/>
                </a:cxn>
                <a:cxn ang="0">
                  <a:pos x="T8" y="T9"/>
                </a:cxn>
              </a:cxnLst>
              <a:rect l="0" t="0" r="r" b="b"/>
              <a:pathLst>
                <a:path w="4370" h="1862">
                  <a:moveTo>
                    <a:pt x="3292" y="182"/>
                  </a:moveTo>
                  <a:lnTo>
                    <a:pt x="0" y="0"/>
                  </a:lnTo>
                  <a:lnTo>
                    <a:pt x="0" y="1862"/>
                  </a:lnTo>
                  <a:lnTo>
                    <a:pt x="4370" y="868"/>
                  </a:lnTo>
                  <a:lnTo>
                    <a:pt x="3292" y="182"/>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26"/>
            <p:cNvSpPr>
              <a:spLocks/>
            </p:cNvSpPr>
            <p:nvPr userDrawn="1"/>
          </p:nvSpPr>
          <p:spPr bwMode="auto">
            <a:xfrm>
              <a:off x="7131050" y="1651000"/>
              <a:ext cx="1844675" cy="647700"/>
            </a:xfrm>
            <a:custGeom>
              <a:avLst/>
              <a:gdLst>
                <a:gd name="T0" fmla="*/ 0 w 1162"/>
                <a:gd name="T1" fmla="*/ 0 h 408"/>
                <a:gd name="T2" fmla="*/ 806 w 1162"/>
                <a:gd name="T3" fmla="*/ 408 h 408"/>
                <a:gd name="T4" fmla="*/ 1162 w 1162"/>
                <a:gd name="T5" fmla="*/ 328 h 408"/>
                <a:gd name="T6" fmla="*/ 506 w 1162"/>
                <a:gd name="T7" fmla="*/ 28 h 408"/>
                <a:gd name="T8" fmla="*/ 0 w 1162"/>
                <a:gd name="T9" fmla="*/ 0 h 408"/>
              </a:gdLst>
              <a:ahLst/>
              <a:cxnLst>
                <a:cxn ang="0">
                  <a:pos x="T0" y="T1"/>
                </a:cxn>
                <a:cxn ang="0">
                  <a:pos x="T2" y="T3"/>
                </a:cxn>
                <a:cxn ang="0">
                  <a:pos x="T4" y="T5"/>
                </a:cxn>
                <a:cxn ang="0">
                  <a:pos x="T6" y="T7"/>
                </a:cxn>
                <a:cxn ang="0">
                  <a:pos x="T8" y="T9"/>
                </a:cxn>
              </a:cxnLst>
              <a:rect l="0" t="0" r="r" b="b"/>
              <a:pathLst>
                <a:path w="1162" h="408">
                  <a:moveTo>
                    <a:pt x="0" y="0"/>
                  </a:moveTo>
                  <a:lnTo>
                    <a:pt x="806" y="408"/>
                  </a:lnTo>
                  <a:lnTo>
                    <a:pt x="1162" y="328"/>
                  </a:lnTo>
                  <a:lnTo>
                    <a:pt x="506" y="28"/>
                  </a:lnTo>
                  <a:lnTo>
                    <a:pt x="0" y="0"/>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27"/>
            <p:cNvSpPr>
              <a:spLocks/>
            </p:cNvSpPr>
            <p:nvPr userDrawn="1"/>
          </p:nvSpPr>
          <p:spPr bwMode="auto">
            <a:xfrm>
              <a:off x="8810625" y="1746250"/>
              <a:ext cx="333375" cy="139700"/>
            </a:xfrm>
            <a:custGeom>
              <a:avLst/>
              <a:gdLst>
                <a:gd name="T0" fmla="*/ 210 w 210"/>
                <a:gd name="T1" fmla="*/ 88 h 88"/>
                <a:gd name="T2" fmla="*/ 210 w 210"/>
                <a:gd name="T3" fmla="*/ 10 h 88"/>
                <a:gd name="T4" fmla="*/ 0 w 210"/>
                <a:gd name="T5" fmla="*/ 0 h 88"/>
                <a:gd name="T6" fmla="*/ 210 w 210"/>
                <a:gd name="T7" fmla="*/ 88 h 88"/>
              </a:gdLst>
              <a:ahLst/>
              <a:cxnLst>
                <a:cxn ang="0">
                  <a:pos x="T0" y="T1"/>
                </a:cxn>
                <a:cxn ang="0">
                  <a:pos x="T2" y="T3"/>
                </a:cxn>
                <a:cxn ang="0">
                  <a:pos x="T4" y="T5"/>
                </a:cxn>
                <a:cxn ang="0">
                  <a:pos x="T6" y="T7"/>
                </a:cxn>
              </a:cxnLst>
              <a:rect l="0" t="0" r="r" b="b"/>
              <a:pathLst>
                <a:path w="210" h="88">
                  <a:moveTo>
                    <a:pt x="210" y="88"/>
                  </a:moveTo>
                  <a:lnTo>
                    <a:pt x="210" y="10"/>
                  </a:lnTo>
                  <a:lnTo>
                    <a:pt x="0" y="0"/>
                  </a:lnTo>
                  <a:lnTo>
                    <a:pt x="210" y="88"/>
                  </a:lnTo>
                  <a:close/>
                </a:path>
              </a:pathLst>
            </a:custGeom>
            <a:solidFill>
              <a:srgbClr val="7D7164">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5" name="shape"/>
          <p:cNvSpPr>
            <a:spLocks/>
          </p:cNvSpPr>
          <p:nvPr userDrawn="1"/>
        </p:nvSpPr>
        <p:spPr bwMode="auto">
          <a:xfrm>
            <a:off x="7131050" y="2352675"/>
            <a:ext cx="2012950" cy="1616075"/>
          </a:xfrm>
          <a:custGeom>
            <a:avLst/>
            <a:gdLst>
              <a:gd name="T0" fmla="*/ 0 w 1268"/>
              <a:gd name="T1" fmla="*/ 216 h 1018"/>
              <a:gd name="T2" fmla="*/ 1268 w 1268"/>
              <a:gd name="T3" fmla="*/ 1018 h 1018"/>
              <a:gd name="T4" fmla="*/ 1268 w 1268"/>
              <a:gd name="T5" fmla="*/ 222 h 1018"/>
              <a:gd name="T6" fmla="*/ 826 w 1268"/>
              <a:gd name="T7" fmla="*/ 0 h 1018"/>
              <a:gd name="T8" fmla="*/ 0 w 1268"/>
              <a:gd name="T9" fmla="*/ 216 h 1018"/>
            </a:gdLst>
            <a:ahLst/>
            <a:cxnLst>
              <a:cxn ang="0">
                <a:pos x="T0" y="T1"/>
              </a:cxn>
              <a:cxn ang="0">
                <a:pos x="T2" y="T3"/>
              </a:cxn>
              <a:cxn ang="0">
                <a:pos x="T4" y="T5"/>
              </a:cxn>
              <a:cxn ang="0">
                <a:pos x="T6" y="T7"/>
              </a:cxn>
              <a:cxn ang="0">
                <a:pos x="T8" y="T9"/>
              </a:cxn>
            </a:cxnLst>
            <a:rect l="0" t="0" r="r" b="b"/>
            <a:pathLst>
              <a:path w="1268" h="1018">
                <a:moveTo>
                  <a:pt x="0" y="216"/>
                </a:moveTo>
                <a:lnTo>
                  <a:pt x="1268" y="1018"/>
                </a:lnTo>
                <a:lnTo>
                  <a:pt x="1268" y="222"/>
                </a:lnTo>
                <a:lnTo>
                  <a:pt x="826" y="0"/>
                </a:lnTo>
                <a:lnTo>
                  <a:pt x="0" y="216"/>
                </a:lnTo>
                <a:close/>
              </a:path>
            </a:pathLst>
          </a:custGeom>
          <a:solidFill>
            <a:srgbClr val="7D7164">
              <a:alpha val="3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3" name="shape"/>
          <p:cNvSpPr>
            <a:spLocks/>
          </p:cNvSpPr>
          <p:nvPr userDrawn="1"/>
        </p:nvSpPr>
        <p:spPr bwMode="auto">
          <a:xfrm>
            <a:off x="0" y="2714625"/>
            <a:ext cx="9144000" cy="2428875"/>
          </a:xfrm>
          <a:custGeom>
            <a:avLst/>
            <a:gdLst>
              <a:gd name="T0" fmla="*/ 0 w 5760"/>
              <a:gd name="T1" fmla="*/ 1172 h 1530"/>
              <a:gd name="T2" fmla="*/ 0 w 5760"/>
              <a:gd name="T3" fmla="*/ 1530 h 1530"/>
              <a:gd name="T4" fmla="*/ 5760 w 5760"/>
              <a:gd name="T5" fmla="*/ 1530 h 1530"/>
              <a:gd name="T6" fmla="*/ 5760 w 5760"/>
              <a:gd name="T7" fmla="*/ 832 h 1530"/>
              <a:gd name="T8" fmla="*/ 4450 w 5760"/>
              <a:gd name="T9" fmla="*/ 0 h 1530"/>
              <a:gd name="T10" fmla="*/ 0 w 5760"/>
              <a:gd name="T11" fmla="*/ 1172 h 1530"/>
            </a:gdLst>
            <a:ahLst/>
            <a:cxnLst>
              <a:cxn ang="0">
                <a:pos x="T0" y="T1"/>
              </a:cxn>
              <a:cxn ang="0">
                <a:pos x="T2" y="T3"/>
              </a:cxn>
              <a:cxn ang="0">
                <a:pos x="T4" y="T5"/>
              </a:cxn>
              <a:cxn ang="0">
                <a:pos x="T6" y="T7"/>
              </a:cxn>
              <a:cxn ang="0">
                <a:pos x="T8" y="T9"/>
              </a:cxn>
              <a:cxn ang="0">
                <a:pos x="T10" y="T11"/>
              </a:cxn>
            </a:cxnLst>
            <a:rect l="0" t="0" r="r" b="b"/>
            <a:pathLst>
              <a:path w="5760" h="1530">
                <a:moveTo>
                  <a:pt x="0" y="1172"/>
                </a:moveTo>
                <a:lnTo>
                  <a:pt x="0" y="1530"/>
                </a:lnTo>
                <a:lnTo>
                  <a:pt x="5760" y="1530"/>
                </a:lnTo>
                <a:lnTo>
                  <a:pt x="5760" y="832"/>
                </a:lnTo>
                <a:lnTo>
                  <a:pt x="4450" y="0"/>
                </a:lnTo>
                <a:lnTo>
                  <a:pt x="0" y="1172"/>
                </a:lnTo>
                <a:close/>
              </a:path>
            </a:pathLst>
          </a:custGeom>
          <a:solidFill>
            <a:srgbClr val="7D7164">
              <a:alpha val="30000"/>
            </a:srgb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7" name="Lines"/>
          <p:cNvGrpSpPr/>
          <p:nvPr userDrawn="1"/>
        </p:nvGrpSpPr>
        <p:grpSpPr>
          <a:xfrm>
            <a:off x="0" y="7938"/>
            <a:ext cx="9144000" cy="5127626"/>
            <a:chOff x="0" y="7938"/>
            <a:chExt cx="9144000" cy="5127626"/>
          </a:xfrm>
        </p:grpSpPr>
        <p:sp>
          <p:nvSpPr>
            <p:cNvPr id="58" name="Line 5"/>
            <p:cNvSpPr>
              <a:spLocks noChangeShapeType="1"/>
            </p:cNvSpPr>
            <p:nvPr/>
          </p:nvSpPr>
          <p:spPr bwMode="auto">
            <a:xfrm flipV="1">
              <a:off x="60325" y="7938"/>
              <a:ext cx="5118100"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6"/>
            <p:cNvSpPr>
              <a:spLocks noChangeShapeType="1"/>
            </p:cNvSpPr>
            <p:nvPr/>
          </p:nvSpPr>
          <p:spPr bwMode="auto">
            <a:xfrm flipV="1">
              <a:off x="142875" y="7938"/>
              <a:ext cx="5121275"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7"/>
            <p:cNvSpPr>
              <a:spLocks noChangeShapeType="1"/>
            </p:cNvSpPr>
            <p:nvPr/>
          </p:nvSpPr>
          <p:spPr bwMode="auto">
            <a:xfrm flipV="1">
              <a:off x="227013" y="7938"/>
              <a:ext cx="5122863"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8"/>
            <p:cNvSpPr>
              <a:spLocks noChangeShapeType="1"/>
            </p:cNvSpPr>
            <p:nvPr/>
          </p:nvSpPr>
          <p:spPr bwMode="auto">
            <a:xfrm flipV="1">
              <a:off x="312738" y="7938"/>
              <a:ext cx="5119688"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9"/>
            <p:cNvSpPr>
              <a:spLocks noChangeShapeType="1"/>
            </p:cNvSpPr>
            <p:nvPr/>
          </p:nvSpPr>
          <p:spPr bwMode="auto">
            <a:xfrm flipV="1">
              <a:off x="395288" y="7938"/>
              <a:ext cx="5121275"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10"/>
            <p:cNvSpPr>
              <a:spLocks noChangeShapeType="1"/>
            </p:cNvSpPr>
            <p:nvPr/>
          </p:nvSpPr>
          <p:spPr bwMode="auto">
            <a:xfrm flipV="1">
              <a:off x="481013" y="7938"/>
              <a:ext cx="5121275"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11"/>
            <p:cNvSpPr>
              <a:spLocks noChangeShapeType="1"/>
            </p:cNvSpPr>
            <p:nvPr/>
          </p:nvSpPr>
          <p:spPr bwMode="auto">
            <a:xfrm flipV="1">
              <a:off x="566738" y="7938"/>
              <a:ext cx="5118100"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12"/>
            <p:cNvSpPr>
              <a:spLocks noChangeShapeType="1"/>
            </p:cNvSpPr>
            <p:nvPr/>
          </p:nvSpPr>
          <p:spPr bwMode="auto">
            <a:xfrm flipV="1">
              <a:off x="647700" y="7938"/>
              <a:ext cx="5122863"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13"/>
            <p:cNvSpPr>
              <a:spLocks noChangeShapeType="1"/>
            </p:cNvSpPr>
            <p:nvPr/>
          </p:nvSpPr>
          <p:spPr bwMode="auto">
            <a:xfrm flipV="1">
              <a:off x="733425" y="7938"/>
              <a:ext cx="5122863"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14"/>
            <p:cNvSpPr>
              <a:spLocks noChangeShapeType="1"/>
            </p:cNvSpPr>
            <p:nvPr/>
          </p:nvSpPr>
          <p:spPr bwMode="auto">
            <a:xfrm flipV="1">
              <a:off x="819150" y="7938"/>
              <a:ext cx="5118100"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15"/>
            <p:cNvSpPr>
              <a:spLocks noChangeShapeType="1"/>
            </p:cNvSpPr>
            <p:nvPr/>
          </p:nvSpPr>
          <p:spPr bwMode="auto">
            <a:xfrm flipV="1">
              <a:off x="901700" y="7938"/>
              <a:ext cx="5121275"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16"/>
            <p:cNvSpPr>
              <a:spLocks noChangeShapeType="1"/>
            </p:cNvSpPr>
            <p:nvPr/>
          </p:nvSpPr>
          <p:spPr bwMode="auto">
            <a:xfrm flipV="1">
              <a:off x="985838" y="7938"/>
              <a:ext cx="5122863"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17"/>
            <p:cNvSpPr>
              <a:spLocks noChangeShapeType="1"/>
            </p:cNvSpPr>
            <p:nvPr/>
          </p:nvSpPr>
          <p:spPr bwMode="auto">
            <a:xfrm flipV="1">
              <a:off x="1071563" y="7938"/>
              <a:ext cx="5122863"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18"/>
            <p:cNvSpPr>
              <a:spLocks noChangeShapeType="1"/>
            </p:cNvSpPr>
            <p:nvPr/>
          </p:nvSpPr>
          <p:spPr bwMode="auto">
            <a:xfrm flipV="1">
              <a:off x="1157288" y="7938"/>
              <a:ext cx="5118100"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19"/>
            <p:cNvSpPr>
              <a:spLocks noChangeShapeType="1"/>
            </p:cNvSpPr>
            <p:nvPr/>
          </p:nvSpPr>
          <p:spPr bwMode="auto">
            <a:xfrm flipV="1">
              <a:off x="1239838" y="7938"/>
              <a:ext cx="5121275"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20"/>
            <p:cNvSpPr>
              <a:spLocks noChangeShapeType="1"/>
            </p:cNvSpPr>
            <p:nvPr/>
          </p:nvSpPr>
          <p:spPr bwMode="auto">
            <a:xfrm flipV="1">
              <a:off x="1325563" y="7938"/>
              <a:ext cx="5121275"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21"/>
            <p:cNvSpPr>
              <a:spLocks noChangeShapeType="1"/>
            </p:cNvSpPr>
            <p:nvPr/>
          </p:nvSpPr>
          <p:spPr bwMode="auto">
            <a:xfrm flipV="1">
              <a:off x="1409700" y="7938"/>
              <a:ext cx="5119688"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22"/>
            <p:cNvSpPr>
              <a:spLocks noChangeShapeType="1"/>
            </p:cNvSpPr>
            <p:nvPr/>
          </p:nvSpPr>
          <p:spPr bwMode="auto">
            <a:xfrm flipV="1">
              <a:off x="1492250" y="7938"/>
              <a:ext cx="5122863"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23"/>
            <p:cNvSpPr>
              <a:spLocks noChangeShapeType="1"/>
            </p:cNvSpPr>
            <p:nvPr/>
          </p:nvSpPr>
          <p:spPr bwMode="auto">
            <a:xfrm flipV="1">
              <a:off x="1577975" y="7938"/>
              <a:ext cx="5121275"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24"/>
            <p:cNvSpPr>
              <a:spLocks noChangeShapeType="1"/>
            </p:cNvSpPr>
            <p:nvPr/>
          </p:nvSpPr>
          <p:spPr bwMode="auto">
            <a:xfrm flipV="1">
              <a:off x="1663700" y="7938"/>
              <a:ext cx="5118100"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25"/>
            <p:cNvSpPr>
              <a:spLocks noChangeShapeType="1"/>
            </p:cNvSpPr>
            <p:nvPr/>
          </p:nvSpPr>
          <p:spPr bwMode="auto">
            <a:xfrm flipV="1">
              <a:off x="1744663" y="7938"/>
              <a:ext cx="5122863"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26"/>
            <p:cNvSpPr>
              <a:spLocks noChangeShapeType="1"/>
            </p:cNvSpPr>
            <p:nvPr/>
          </p:nvSpPr>
          <p:spPr bwMode="auto">
            <a:xfrm flipV="1">
              <a:off x="1830388" y="7938"/>
              <a:ext cx="5122863"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27"/>
            <p:cNvSpPr>
              <a:spLocks noChangeShapeType="1"/>
            </p:cNvSpPr>
            <p:nvPr/>
          </p:nvSpPr>
          <p:spPr bwMode="auto">
            <a:xfrm flipV="1">
              <a:off x="1916113" y="7938"/>
              <a:ext cx="5119688"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28"/>
            <p:cNvSpPr>
              <a:spLocks noChangeShapeType="1"/>
            </p:cNvSpPr>
            <p:nvPr/>
          </p:nvSpPr>
          <p:spPr bwMode="auto">
            <a:xfrm flipV="1">
              <a:off x="1998663" y="7938"/>
              <a:ext cx="5121275"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29"/>
            <p:cNvSpPr>
              <a:spLocks noChangeShapeType="1"/>
            </p:cNvSpPr>
            <p:nvPr/>
          </p:nvSpPr>
          <p:spPr bwMode="auto">
            <a:xfrm flipV="1">
              <a:off x="2084388" y="7938"/>
              <a:ext cx="5121275"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30"/>
            <p:cNvSpPr>
              <a:spLocks noChangeShapeType="1"/>
            </p:cNvSpPr>
            <p:nvPr/>
          </p:nvSpPr>
          <p:spPr bwMode="auto">
            <a:xfrm flipV="1">
              <a:off x="2168525" y="7938"/>
              <a:ext cx="5119688"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31"/>
            <p:cNvSpPr>
              <a:spLocks noChangeShapeType="1"/>
            </p:cNvSpPr>
            <p:nvPr/>
          </p:nvSpPr>
          <p:spPr bwMode="auto">
            <a:xfrm flipV="1">
              <a:off x="2251075" y="7938"/>
              <a:ext cx="5122863"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32"/>
            <p:cNvSpPr>
              <a:spLocks noChangeShapeType="1"/>
            </p:cNvSpPr>
            <p:nvPr/>
          </p:nvSpPr>
          <p:spPr bwMode="auto">
            <a:xfrm flipV="1">
              <a:off x="2336800" y="7938"/>
              <a:ext cx="5121275"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33"/>
            <p:cNvSpPr>
              <a:spLocks noChangeShapeType="1"/>
            </p:cNvSpPr>
            <p:nvPr/>
          </p:nvSpPr>
          <p:spPr bwMode="auto">
            <a:xfrm flipV="1">
              <a:off x="2422525" y="7938"/>
              <a:ext cx="5118100"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34"/>
            <p:cNvSpPr>
              <a:spLocks noChangeShapeType="1"/>
            </p:cNvSpPr>
            <p:nvPr/>
          </p:nvSpPr>
          <p:spPr bwMode="auto">
            <a:xfrm flipV="1">
              <a:off x="2503488" y="7938"/>
              <a:ext cx="5122863"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35"/>
            <p:cNvSpPr>
              <a:spLocks noChangeShapeType="1"/>
            </p:cNvSpPr>
            <p:nvPr/>
          </p:nvSpPr>
          <p:spPr bwMode="auto">
            <a:xfrm flipV="1">
              <a:off x="2589213" y="7938"/>
              <a:ext cx="5122863"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36"/>
            <p:cNvSpPr>
              <a:spLocks noChangeShapeType="1"/>
            </p:cNvSpPr>
            <p:nvPr/>
          </p:nvSpPr>
          <p:spPr bwMode="auto">
            <a:xfrm flipV="1">
              <a:off x="2674938" y="7938"/>
              <a:ext cx="5119688"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37"/>
            <p:cNvSpPr>
              <a:spLocks noChangeShapeType="1"/>
            </p:cNvSpPr>
            <p:nvPr/>
          </p:nvSpPr>
          <p:spPr bwMode="auto">
            <a:xfrm flipV="1">
              <a:off x="2757488" y="7938"/>
              <a:ext cx="5121275"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38"/>
            <p:cNvSpPr>
              <a:spLocks noChangeShapeType="1"/>
            </p:cNvSpPr>
            <p:nvPr/>
          </p:nvSpPr>
          <p:spPr bwMode="auto">
            <a:xfrm flipV="1">
              <a:off x="2843213" y="7938"/>
              <a:ext cx="5121275"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39"/>
            <p:cNvSpPr>
              <a:spLocks noChangeShapeType="1"/>
            </p:cNvSpPr>
            <p:nvPr/>
          </p:nvSpPr>
          <p:spPr bwMode="auto">
            <a:xfrm flipV="1">
              <a:off x="2927350" y="7938"/>
              <a:ext cx="5119688"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40"/>
            <p:cNvSpPr>
              <a:spLocks noChangeShapeType="1"/>
            </p:cNvSpPr>
            <p:nvPr/>
          </p:nvSpPr>
          <p:spPr bwMode="auto">
            <a:xfrm flipV="1">
              <a:off x="3009900" y="7938"/>
              <a:ext cx="5122863"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41"/>
            <p:cNvSpPr>
              <a:spLocks noChangeShapeType="1"/>
            </p:cNvSpPr>
            <p:nvPr/>
          </p:nvSpPr>
          <p:spPr bwMode="auto">
            <a:xfrm flipV="1">
              <a:off x="3095625" y="7938"/>
              <a:ext cx="5121275"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42"/>
            <p:cNvSpPr>
              <a:spLocks noChangeShapeType="1"/>
            </p:cNvSpPr>
            <p:nvPr/>
          </p:nvSpPr>
          <p:spPr bwMode="auto">
            <a:xfrm flipV="1">
              <a:off x="3181350" y="7938"/>
              <a:ext cx="5118100"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43"/>
            <p:cNvSpPr>
              <a:spLocks noChangeShapeType="1"/>
            </p:cNvSpPr>
            <p:nvPr/>
          </p:nvSpPr>
          <p:spPr bwMode="auto">
            <a:xfrm flipV="1">
              <a:off x="3262313" y="7938"/>
              <a:ext cx="5122863"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44"/>
            <p:cNvSpPr>
              <a:spLocks noChangeShapeType="1"/>
            </p:cNvSpPr>
            <p:nvPr/>
          </p:nvSpPr>
          <p:spPr bwMode="auto">
            <a:xfrm flipV="1">
              <a:off x="3348038" y="7938"/>
              <a:ext cx="5122863"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45"/>
            <p:cNvSpPr>
              <a:spLocks noChangeShapeType="1"/>
            </p:cNvSpPr>
            <p:nvPr/>
          </p:nvSpPr>
          <p:spPr bwMode="auto">
            <a:xfrm flipV="1">
              <a:off x="3433763" y="7938"/>
              <a:ext cx="5119688"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46"/>
            <p:cNvSpPr>
              <a:spLocks noChangeShapeType="1"/>
            </p:cNvSpPr>
            <p:nvPr/>
          </p:nvSpPr>
          <p:spPr bwMode="auto">
            <a:xfrm flipV="1">
              <a:off x="3519488" y="7938"/>
              <a:ext cx="5118100"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47"/>
            <p:cNvSpPr>
              <a:spLocks noChangeShapeType="1"/>
            </p:cNvSpPr>
            <p:nvPr/>
          </p:nvSpPr>
          <p:spPr bwMode="auto">
            <a:xfrm flipV="1">
              <a:off x="3602038" y="7938"/>
              <a:ext cx="5121275"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48"/>
            <p:cNvSpPr>
              <a:spLocks noChangeShapeType="1"/>
            </p:cNvSpPr>
            <p:nvPr/>
          </p:nvSpPr>
          <p:spPr bwMode="auto">
            <a:xfrm flipV="1">
              <a:off x="3686175" y="7938"/>
              <a:ext cx="5122863"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49"/>
            <p:cNvSpPr>
              <a:spLocks noChangeShapeType="1"/>
            </p:cNvSpPr>
            <p:nvPr/>
          </p:nvSpPr>
          <p:spPr bwMode="auto">
            <a:xfrm flipV="1">
              <a:off x="3771900" y="7938"/>
              <a:ext cx="5119688"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50"/>
            <p:cNvSpPr>
              <a:spLocks noChangeShapeType="1"/>
            </p:cNvSpPr>
            <p:nvPr/>
          </p:nvSpPr>
          <p:spPr bwMode="auto">
            <a:xfrm flipV="1">
              <a:off x="3854450" y="7938"/>
              <a:ext cx="5121275"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51"/>
            <p:cNvSpPr>
              <a:spLocks noChangeShapeType="1"/>
            </p:cNvSpPr>
            <p:nvPr/>
          </p:nvSpPr>
          <p:spPr bwMode="auto">
            <a:xfrm flipV="1">
              <a:off x="3940175" y="7938"/>
              <a:ext cx="5121275" cy="5127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52"/>
            <p:cNvSpPr>
              <a:spLocks noChangeShapeType="1"/>
            </p:cNvSpPr>
            <p:nvPr/>
          </p:nvSpPr>
          <p:spPr bwMode="auto">
            <a:xfrm flipV="1">
              <a:off x="9115425" y="7938"/>
              <a:ext cx="28575" cy="285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53"/>
            <p:cNvSpPr>
              <a:spLocks noChangeShapeType="1"/>
            </p:cNvSpPr>
            <p:nvPr/>
          </p:nvSpPr>
          <p:spPr bwMode="auto">
            <a:xfrm flipV="1">
              <a:off x="4024313" y="36513"/>
              <a:ext cx="5091113" cy="509905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54"/>
            <p:cNvSpPr>
              <a:spLocks noChangeShapeType="1"/>
            </p:cNvSpPr>
            <p:nvPr/>
          </p:nvSpPr>
          <p:spPr bwMode="auto">
            <a:xfrm flipV="1">
              <a:off x="4106863" y="122238"/>
              <a:ext cx="5008563" cy="50133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55"/>
            <p:cNvSpPr>
              <a:spLocks noChangeShapeType="1"/>
            </p:cNvSpPr>
            <p:nvPr/>
          </p:nvSpPr>
          <p:spPr bwMode="auto">
            <a:xfrm flipV="1">
              <a:off x="4192588" y="207963"/>
              <a:ext cx="4922838" cy="492760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56"/>
            <p:cNvSpPr>
              <a:spLocks noChangeShapeType="1"/>
            </p:cNvSpPr>
            <p:nvPr/>
          </p:nvSpPr>
          <p:spPr bwMode="auto">
            <a:xfrm flipV="1">
              <a:off x="4278313" y="290513"/>
              <a:ext cx="4837113" cy="484505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57"/>
            <p:cNvSpPr>
              <a:spLocks noChangeShapeType="1"/>
            </p:cNvSpPr>
            <p:nvPr/>
          </p:nvSpPr>
          <p:spPr bwMode="auto">
            <a:xfrm flipV="1">
              <a:off x="4360863" y="374651"/>
              <a:ext cx="4754563" cy="476091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58"/>
            <p:cNvSpPr>
              <a:spLocks noChangeShapeType="1"/>
            </p:cNvSpPr>
            <p:nvPr/>
          </p:nvSpPr>
          <p:spPr bwMode="auto">
            <a:xfrm flipV="1">
              <a:off x="4445000" y="460376"/>
              <a:ext cx="4670425" cy="467518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59"/>
            <p:cNvSpPr>
              <a:spLocks noChangeShapeType="1"/>
            </p:cNvSpPr>
            <p:nvPr/>
          </p:nvSpPr>
          <p:spPr bwMode="auto">
            <a:xfrm flipV="1">
              <a:off x="4530725" y="542926"/>
              <a:ext cx="4584700" cy="459263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60"/>
            <p:cNvSpPr>
              <a:spLocks noChangeShapeType="1"/>
            </p:cNvSpPr>
            <p:nvPr/>
          </p:nvSpPr>
          <p:spPr bwMode="auto">
            <a:xfrm flipV="1">
              <a:off x="4613275" y="628651"/>
              <a:ext cx="4502150" cy="450691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61"/>
            <p:cNvSpPr>
              <a:spLocks noChangeShapeType="1"/>
            </p:cNvSpPr>
            <p:nvPr/>
          </p:nvSpPr>
          <p:spPr bwMode="auto">
            <a:xfrm flipV="1">
              <a:off x="4699000" y="714376"/>
              <a:ext cx="4416425" cy="442118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62"/>
            <p:cNvSpPr>
              <a:spLocks noChangeShapeType="1"/>
            </p:cNvSpPr>
            <p:nvPr/>
          </p:nvSpPr>
          <p:spPr bwMode="auto">
            <a:xfrm flipV="1">
              <a:off x="4783138" y="795338"/>
              <a:ext cx="4332288" cy="43402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63"/>
            <p:cNvSpPr>
              <a:spLocks noChangeShapeType="1"/>
            </p:cNvSpPr>
            <p:nvPr/>
          </p:nvSpPr>
          <p:spPr bwMode="auto">
            <a:xfrm flipV="1">
              <a:off x="4865688" y="881063"/>
              <a:ext cx="4249738" cy="425450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64"/>
            <p:cNvSpPr>
              <a:spLocks noChangeShapeType="1"/>
            </p:cNvSpPr>
            <p:nvPr/>
          </p:nvSpPr>
          <p:spPr bwMode="auto">
            <a:xfrm flipV="1">
              <a:off x="4951413" y="966788"/>
              <a:ext cx="4164013" cy="41687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65"/>
            <p:cNvSpPr>
              <a:spLocks noChangeShapeType="1"/>
            </p:cNvSpPr>
            <p:nvPr/>
          </p:nvSpPr>
          <p:spPr bwMode="auto">
            <a:xfrm flipV="1">
              <a:off x="5037138" y="1049338"/>
              <a:ext cx="4078288" cy="40862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66"/>
            <p:cNvSpPr>
              <a:spLocks noChangeShapeType="1"/>
            </p:cNvSpPr>
            <p:nvPr/>
          </p:nvSpPr>
          <p:spPr bwMode="auto">
            <a:xfrm flipV="1">
              <a:off x="5119688" y="1135063"/>
              <a:ext cx="3995738" cy="400050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67"/>
            <p:cNvSpPr>
              <a:spLocks noChangeShapeType="1"/>
            </p:cNvSpPr>
            <p:nvPr/>
          </p:nvSpPr>
          <p:spPr bwMode="auto">
            <a:xfrm flipV="1">
              <a:off x="5203825" y="1220788"/>
              <a:ext cx="3911600" cy="39147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68"/>
            <p:cNvSpPr>
              <a:spLocks noChangeShapeType="1"/>
            </p:cNvSpPr>
            <p:nvPr/>
          </p:nvSpPr>
          <p:spPr bwMode="auto">
            <a:xfrm flipV="1">
              <a:off x="5289550" y="1301751"/>
              <a:ext cx="3825875" cy="383381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69"/>
            <p:cNvSpPr>
              <a:spLocks noChangeShapeType="1"/>
            </p:cNvSpPr>
            <p:nvPr/>
          </p:nvSpPr>
          <p:spPr bwMode="auto">
            <a:xfrm flipV="1">
              <a:off x="5372100" y="1387476"/>
              <a:ext cx="3743325" cy="374808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70"/>
            <p:cNvSpPr>
              <a:spLocks noChangeShapeType="1"/>
            </p:cNvSpPr>
            <p:nvPr/>
          </p:nvSpPr>
          <p:spPr bwMode="auto">
            <a:xfrm flipV="1">
              <a:off x="5457825" y="1473201"/>
              <a:ext cx="3657600" cy="366236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71"/>
            <p:cNvSpPr>
              <a:spLocks noChangeShapeType="1"/>
            </p:cNvSpPr>
            <p:nvPr/>
          </p:nvSpPr>
          <p:spPr bwMode="auto">
            <a:xfrm flipV="1">
              <a:off x="5541963" y="1558926"/>
              <a:ext cx="3573463" cy="357663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72"/>
            <p:cNvSpPr>
              <a:spLocks noChangeShapeType="1"/>
            </p:cNvSpPr>
            <p:nvPr/>
          </p:nvSpPr>
          <p:spPr bwMode="auto">
            <a:xfrm flipV="1">
              <a:off x="5624513" y="1641476"/>
              <a:ext cx="3490913" cy="349408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73"/>
            <p:cNvSpPr>
              <a:spLocks noChangeShapeType="1"/>
            </p:cNvSpPr>
            <p:nvPr/>
          </p:nvSpPr>
          <p:spPr bwMode="auto">
            <a:xfrm flipV="1">
              <a:off x="5710238" y="1727201"/>
              <a:ext cx="3405188" cy="340836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74"/>
            <p:cNvSpPr>
              <a:spLocks noChangeShapeType="1"/>
            </p:cNvSpPr>
            <p:nvPr/>
          </p:nvSpPr>
          <p:spPr bwMode="auto">
            <a:xfrm flipV="1">
              <a:off x="5795963" y="1811338"/>
              <a:ext cx="3319463" cy="33242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75"/>
            <p:cNvSpPr>
              <a:spLocks noChangeShapeType="1"/>
            </p:cNvSpPr>
            <p:nvPr/>
          </p:nvSpPr>
          <p:spPr bwMode="auto">
            <a:xfrm flipV="1">
              <a:off x="5878513" y="1893888"/>
              <a:ext cx="3236913" cy="32416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76"/>
            <p:cNvSpPr>
              <a:spLocks noChangeShapeType="1"/>
            </p:cNvSpPr>
            <p:nvPr/>
          </p:nvSpPr>
          <p:spPr bwMode="auto">
            <a:xfrm flipV="1">
              <a:off x="5962650" y="1979613"/>
              <a:ext cx="3152775" cy="315595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77"/>
            <p:cNvSpPr>
              <a:spLocks noChangeShapeType="1"/>
            </p:cNvSpPr>
            <p:nvPr/>
          </p:nvSpPr>
          <p:spPr bwMode="auto">
            <a:xfrm flipV="1">
              <a:off x="6048375" y="2065338"/>
              <a:ext cx="3067050" cy="30702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78"/>
            <p:cNvSpPr>
              <a:spLocks noChangeShapeType="1"/>
            </p:cNvSpPr>
            <p:nvPr/>
          </p:nvSpPr>
          <p:spPr bwMode="auto">
            <a:xfrm flipV="1">
              <a:off x="6134100" y="2147888"/>
              <a:ext cx="2981325" cy="29876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Line 79"/>
            <p:cNvSpPr>
              <a:spLocks noChangeShapeType="1"/>
            </p:cNvSpPr>
            <p:nvPr/>
          </p:nvSpPr>
          <p:spPr bwMode="auto">
            <a:xfrm flipV="1">
              <a:off x="6216650" y="2233613"/>
              <a:ext cx="2898775" cy="290195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80"/>
            <p:cNvSpPr>
              <a:spLocks noChangeShapeType="1"/>
            </p:cNvSpPr>
            <p:nvPr/>
          </p:nvSpPr>
          <p:spPr bwMode="auto">
            <a:xfrm flipV="1">
              <a:off x="6300788" y="2319338"/>
              <a:ext cx="2814638" cy="28162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81"/>
            <p:cNvSpPr>
              <a:spLocks noChangeShapeType="1"/>
            </p:cNvSpPr>
            <p:nvPr/>
          </p:nvSpPr>
          <p:spPr bwMode="auto">
            <a:xfrm flipV="1">
              <a:off x="6386513" y="2400301"/>
              <a:ext cx="2728913" cy="273526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82"/>
            <p:cNvSpPr>
              <a:spLocks noChangeShapeType="1"/>
            </p:cNvSpPr>
            <p:nvPr/>
          </p:nvSpPr>
          <p:spPr bwMode="auto">
            <a:xfrm flipV="1">
              <a:off x="6469063" y="2486026"/>
              <a:ext cx="2646363" cy="264953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Line 83"/>
            <p:cNvSpPr>
              <a:spLocks noChangeShapeType="1"/>
            </p:cNvSpPr>
            <p:nvPr/>
          </p:nvSpPr>
          <p:spPr bwMode="auto">
            <a:xfrm flipV="1">
              <a:off x="6554788" y="2571751"/>
              <a:ext cx="2560638" cy="256381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Line 84"/>
            <p:cNvSpPr>
              <a:spLocks noChangeShapeType="1"/>
            </p:cNvSpPr>
            <p:nvPr/>
          </p:nvSpPr>
          <p:spPr bwMode="auto">
            <a:xfrm flipV="1">
              <a:off x="6640513" y="2654301"/>
              <a:ext cx="2474913" cy="248126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Line 85"/>
            <p:cNvSpPr>
              <a:spLocks noChangeShapeType="1"/>
            </p:cNvSpPr>
            <p:nvPr/>
          </p:nvSpPr>
          <p:spPr bwMode="auto">
            <a:xfrm flipV="1">
              <a:off x="6721475" y="2740026"/>
              <a:ext cx="2393950" cy="239553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86"/>
            <p:cNvSpPr>
              <a:spLocks noChangeShapeType="1"/>
            </p:cNvSpPr>
            <p:nvPr/>
          </p:nvSpPr>
          <p:spPr bwMode="auto">
            <a:xfrm flipV="1">
              <a:off x="6807200" y="2825751"/>
              <a:ext cx="2308225" cy="230981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Line 87"/>
            <p:cNvSpPr>
              <a:spLocks noChangeShapeType="1"/>
            </p:cNvSpPr>
            <p:nvPr/>
          </p:nvSpPr>
          <p:spPr bwMode="auto">
            <a:xfrm flipV="1">
              <a:off x="6892925" y="2906713"/>
              <a:ext cx="2222500" cy="222885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Line 88"/>
            <p:cNvSpPr>
              <a:spLocks noChangeShapeType="1"/>
            </p:cNvSpPr>
            <p:nvPr/>
          </p:nvSpPr>
          <p:spPr bwMode="auto">
            <a:xfrm flipV="1">
              <a:off x="6975475" y="2992438"/>
              <a:ext cx="2139950" cy="21431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Line 89"/>
            <p:cNvSpPr>
              <a:spLocks noChangeShapeType="1"/>
            </p:cNvSpPr>
            <p:nvPr/>
          </p:nvSpPr>
          <p:spPr bwMode="auto">
            <a:xfrm flipV="1">
              <a:off x="7059613" y="3078163"/>
              <a:ext cx="2055813" cy="205740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Line 90"/>
            <p:cNvSpPr>
              <a:spLocks noChangeShapeType="1"/>
            </p:cNvSpPr>
            <p:nvPr/>
          </p:nvSpPr>
          <p:spPr bwMode="auto">
            <a:xfrm flipV="1">
              <a:off x="7145338" y="3163888"/>
              <a:ext cx="1970088" cy="19716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Line 91"/>
            <p:cNvSpPr>
              <a:spLocks noChangeShapeType="1"/>
            </p:cNvSpPr>
            <p:nvPr/>
          </p:nvSpPr>
          <p:spPr bwMode="auto">
            <a:xfrm flipV="1">
              <a:off x="7227888" y="3246438"/>
              <a:ext cx="1887538" cy="18891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Line 92"/>
            <p:cNvSpPr>
              <a:spLocks noChangeShapeType="1"/>
            </p:cNvSpPr>
            <p:nvPr/>
          </p:nvSpPr>
          <p:spPr bwMode="auto">
            <a:xfrm flipV="1">
              <a:off x="7313613" y="3332163"/>
              <a:ext cx="1801813" cy="180340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Line 93"/>
            <p:cNvSpPr>
              <a:spLocks noChangeShapeType="1"/>
            </p:cNvSpPr>
            <p:nvPr/>
          </p:nvSpPr>
          <p:spPr bwMode="auto">
            <a:xfrm flipV="1">
              <a:off x="7399338" y="3416301"/>
              <a:ext cx="1716088" cy="171926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94"/>
            <p:cNvSpPr>
              <a:spLocks noChangeShapeType="1"/>
            </p:cNvSpPr>
            <p:nvPr/>
          </p:nvSpPr>
          <p:spPr bwMode="auto">
            <a:xfrm flipV="1">
              <a:off x="7480300" y="3498851"/>
              <a:ext cx="1635125" cy="163671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95"/>
            <p:cNvSpPr>
              <a:spLocks noChangeShapeType="1"/>
            </p:cNvSpPr>
            <p:nvPr/>
          </p:nvSpPr>
          <p:spPr bwMode="auto">
            <a:xfrm flipV="1">
              <a:off x="7566025" y="3584576"/>
              <a:ext cx="1549400" cy="155098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96"/>
            <p:cNvSpPr>
              <a:spLocks noChangeShapeType="1"/>
            </p:cNvSpPr>
            <p:nvPr/>
          </p:nvSpPr>
          <p:spPr bwMode="auto">
            <a:xfrm flipV="1">
              <a:off x="7651750" y="3670301"/>
              <a:ext cx="1463675" cy="146526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97"/>
            <p:cNvSpPr>
              <a:spLocks noChangeShapeType="1"/>
            </p:cNvSpPr>
            <p:nvPr/>
          </p:nvSpPr>
          <p:spPr bwMode="auto">
            <a:xfrm flipV="1">
              <a:off x="7734300" y="3752851"/>
              <a:ext cx="1381125" cy="138271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98"/>
            <p:cNvSpPr>
              <a:spLocks noChangeShapeType="1"/>
            </p:cNvSpPr>
            <p:nvPr/>
          </p:nvSpPr>
          <p:spPr bwMode="auto">
            <a:xfrm flipV="1">
              <a:off x="7818438" y="3838576"/>
              <a:ext cx="1296988" cy="129698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99"/>
            <p:cNvSpPr>
              <a:spLocks noChangeShapeType="1"/>
            </p:cNvSpPr>
            <p:nvPr/>
          </p:nvSpPr>
          <p:spPr bwMode="auto">
            <a:xfrm flipV="1">
              <a:off x="7904163" y="3922713"/>
              <a:ext cx="1211263" cy="121285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Line 100"/>
            <p:cNvSpPr>
              <a:spLocks noChangeShapeType="1"/>
            </p:cNvSpPr>
            <p:nvPr/>
          </p:nvSpPr>
          <p:spPr bwMode="auto">
            <a:xfrm flipV="1">
              <a:off x="7986713" y="4005263"/>
              <a:ext cx="1128713" cy="113030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101"/>
            <p:cNvSpPr>
              <a:spLocks noChangeShapeType="1"/>
            </p:cNvSpPr>
            <p:nvPr/>
          </p:nvSpPr>
          <p:spPr bwMode="auto">
            <a:xfrm flipV="1">
              <a:off x="8072438" y="4090988"/>
              <a:ext cx="1042988" cy="10445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102"/>
            <p:cNvSpPr>
              <a:spLocks noChangeShapeType="1"/>
            </p:cNvSpPr>
            <p:nvPr/>
          </p:nvSpPr>
          <p:spPr bwMode="auto">
            <a:xfrm flipV="1">
              <a:off x="8158163" y="4176713"/>
              <a:ext cx="957263" cy="95885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103"/>
            <p:cNvSpPr>
              <a:spLocks noChangeShapeType="1"/>
            </p:cNvSpPr>
            <p:nvPr/>
          </p:nvSpPr>
          <p:spPr bwMode="auto">
            <a:xfrm flipV="1">
              <a:off x="8239125" y="4259263"/>
              <a:ext cx="876300" cy="87630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104"/>
            <p:cNvSpPr>
              <a:spLocks noChangeShapeType="1"/>
            </p:cNvSpPr>
            <p:nvPr/>
          </p:nvSpPr>
          <p:spPr bwMode="auto">
            <a:xfrm flipV="1">
              <a:off x="8324850" y="4344988"/>
              <a:ext cx="790575" cy="7905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105"/>
            <p:cNvSpPr>
              <a:spLocks noChangeShapeType="1"/>
            </p:cNvSpPr>
            <p:nvPr/>
          </p:nvSpPr>
          <p:spPr bwMode="auto">
            <a:xfrm flipV="1">
              <a:off x="8410575" y="4429126"/>
              <a:ext cx="704850" cy="70643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106"/>
            <p:cNvSpPr>
              <a:spLocks noChangeShapeType="1"/>
            </p:cNvSpPr>
            <p:nvPr/>
          </p:nvSpPr>
          <p:spPr bwMode="auto">
            <a:xfrm flipV="1">
              <a:off x="8493125" y="4511676"/>
              <a:ext cx="622300" cy="62388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107"/>
            <p:cNvSpPr>
              <a:spLocks noChangeShapeType="1"/>
            </p:cNvSpPr>
            <p:nvPr/>
          </p:nvSpPr>
          <p:spPr bwMode="auto">
            <a:xfrm flipV="1">
              <a:off x="8577263" y="4597401"/>
              <a:ext cx="538163" cy="53816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108"/>
            <p:cNvSpPr>
              <a:spLocks noChangeShapeType="1"/>
            </p:cNvSpPr>
            <p:nvPr/>
          </p:nvSpPr>
          <p:spPr bwMode="auto">
            <a:xfrm flipV="1">
              <a:off x="8662988" y="4683126"/>
              <a:ext cx="452438" cy="45243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109"/>
            <p:cNvSpPr>
              <a:spLocks noChangeShapeType="1"/>
            </p:cNvSpPr>
            <p:nvPr/>
          </p:nvSpPr>
          <p:spPr bwMode="auto">
            <a:xfrm flipV="1">
              <a:off x="8748713" y="4765676"/>
              <a:ext cx="366713" cy="36988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110"/>
            <p:cNvSpPr>
              <a:spLocks noChangeShapeType="1"/>
            </p:cNvSpPr>
            <p:nvPr/>
          </p:nvSpPr>
          <p:spPr bwMode="auto">
            <a:xfrm flipV="1">
              <a:off x="8831263" y="4851401"/>
              <a:ext cx="284163" cy="28416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111"/>
            <p:cNvSpPr>
              <a:spLocks noChangeShapeType="1"/>
            </p:cNvSpPr>
            <p:nvPr/>
          </p:nvSpPr>
          <p:spPr bwMode="auto">
            <a:xfrm flipV="1">
              <a:off x="8916988" y="4935538"/>
              <a:ext cx="198438" cy="2000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112"/>
            <p:cNvSpPr>
              <a:spLocks noChangeShapeType="1"/>
            </p:cNvSpPr>
            <p:nvPr/>
          </p:nvSpPr>
          <p:spPr bwMode="auto">
            <a:xfrm flipV="1">
              <a:off x="9001125" y="5021263"/>
              <a:ext cx="114300" cy="11430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113"/>
            <p:cNvSpPr>
              <a:spLocks noChangeShapeType="1"/>
            </p:cNvSpPr>
            <p:nvPr/>
          </p:nvSpPr>
          <p:spPr bwMode="auto">
            <a:xfrm flipV="1">
              <a:off x="9083675" y="5103813"/>
              <a:ext cx="31750" cy="3175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114"/>
            <p:cNvSpPr>
              <a:spLocks noChangeShapeType="1"/>
            </p:cNvSpPr>
            <p:nvPr/>
          </p:nvSpPr>
          <p:spPr bwMode="auto">
            <a:xfrm flipV="1">
              <a:off x="9525" y="7938"/>
              <a:ext cx="5081588" cy="508635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115"/>
            <p:cNvSpPr>
              <a:spLocks noChangeShapeType="1"/>
            </p:cNvSpPr>
            <p:nvPr/>
          </p:nvSpPr>
          <p:spPr bwMode="auto">
            <a:xfrm flipV="1">
              <a:off x="9525" y="7938"/>
              <a:ext cx="4989513" cy="499745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116"/>
            <p:cNvSpPr>
              <a:spLocks noChangeShapeType="1"/>
            </p:cNvSpPr>
            <p:nvPr/>
          </p:nvSpPr>
          <p:spPr bwMode="auto">
            <a:xfrm flipV="1">
              <a:off x="9525" y="7938"/>
              <a:ext cx="4900613" cy="49053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117"/>
            <p:cNvSpPr>
              <a:spLocks noChangeShapeType="1"/>
            </p:cNvSpPr>
            <p:nvPr/>
          </p:nvSpPr>
          <p:spPr bwMode="auto">
            <a:xfrm flipV="1">
              <a:off x="9525" y="7938"/>
              <a:ext cx="4808538" cy="481806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118"/>
            <p:cNvSpPr>
              <a:spLocks noChangeShapeType="1"/>
            </p:cNvSpPr>
            <p:nvPr/>
          </p:nvSpPr>
          <p:spPr bwMode="auto">
            <a:xfrm flipV="1">
              <a:off x="9525" y="7938"/>
              <a:ext cx="4721225" cy="472598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119"/>
            <p:cNvSpPr>
              <a:spLocks noChangeShapeType="1"/>
            </p:cNvSpPr>
            <p:nvPr/>
          </p:nvSpPr>
          <p:spPr bwMode="auto">
            <a:xfrm flipV="1">
              <a:off x="9525" y="7938"/>
              <a:ext cx="4629150" cy="463708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120"/>
            <p:cNvSpPr>
              <a:spLocks noChangeShapeType="1"/>
            </p:cNvSpPr>
            <p:nvPr/>
          </p:nvSpPr>
          <p:spPr bwMode="auto">
            <a:xfrm flipV="1">
              <a:off x="9525" y="7938"/>
              <a:ext cx="4540250" cy="454501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121"/>
            <p:cNvSpPr>
              <a:spLocks noChangeShapeType="1"/>
            </p:cNvSpPr>
            <p:nvPr/>
          </p:nvSpPr>
          <p:spPr bwMode="auto">
            <a:xfrm flipV="1">
              <a:off x="9525" y="7938"/>
              <a:ext cx="4448175" cy="445611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122"/>
            <p:cNvSpPr>
              <a:spLocks noChangeShapeType="1"/>
            </p:cNvSpPr>
            <p:nvPr/>
          </p:nvSpPr>
          <p:spPr bwMode="auto">
            <a:xfrm flipV="1">
              <a:off x="9525" y="7938"/>
              <a:ext cx="4359275" cy="43656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123"/>
            <p:cNvSpPr>
              <a:spLocks noChangeShapeType="1"/>
            </p:cNvSpPr>
            <p:nvPr/>
          </p:nvSpPr>
          <p:spPr bwMode="auto">
            <a:xfrm flipV="1">
              <a:off x="0" y="7938"/>
              <a:ext cx="4281488" cy="428625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124"/>
            <p:cNvSpPr>
              <a:spLocks noChangeShapeType="1"/>
            </p:cNvSpPr>
            <p:nvPr/>
          </p:nvSpPr>
          <p:spPr bwMode="auto">
            <a:xfrm flipV="1">
              <a:off x="9525" y="7938"/>
              <a:ext cx="4179888" cy="418465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Line 125"/>
            <p:cNvSpPr>
              <a:spLocks noChangeShapeType="1"/>
            </p:cNvSpPr>
            <p:nvPr/>
          </p:nvSpPr>
          <p:spPr bwMode="auto">
            <a:xfrm flipV="1">
              <a:off x="9525" y="7938"/>
              <a:ext cx="4090988" cy="409575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126"/>
            <p:cNvSpPr>
              <a:spLocks noChangeShapeType="1"/>
            </p:cNvSpPr>
            <p:nvPr/>
          </p:nvSpPr>
          <p:spPr bwMode="auto">
            <a:xfrm flipV="1">
              <a:off x="9525" y="7938"/>
              <a:ext cx="4000500" cy="40036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127"/>
            <p:cNvSpPr>
              <a:spLocks noChangeShapeType="1"/>
            </p:cNvSpPr>
            <p:nvPr/>
          </p:nvSpPr>
          <p:spPr bwMode="auto">
            <a:xfrm flipV="1">
              <a:off x="9525" y="7938"/>
              <a:ext cx="3911600" cy="39147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128"/>
            <p:cNvSpPr>
              <a:spLocks noChangeShapeType="1"/>
            </p:cNvSpPr>
            <p:nvPr/>
          </p:nvSpPr>
          <p:spPr bwMode="auto">
            <a:xfrm flipV="1">
              <a:off x="9525" y="7938"/>
              <a:ext cx="3819525" cy="382428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Line 129"/>
            <p:cNvSpPr>
              <a:spLocks noChangeShapeType="1"/>
            </p:cNvSpPr>
            <p:nvPr/>
          </p:nvSpPr>
          <p:spPr bwMode="auto">
            <a:xfrm flipV="1">
              <a:off x="9525" y="7938"/>
              <a:ext cx="3730625" cy="373538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Line 130"/>
            <p:cNvSpPr>
              <a:spLocks noChangeShapeType="1"/>
            </p:cNvSpPr>
            <p:nvPr/>
          </p:nvSpPr>
          <p:spPr bwMode="auto">
            <a:xfrm flipV="1">
              <a:off x="9525" y="7938"/>
              <a:ext cx="3638550" cy="364331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Line 131"/>
            <p:cNvSpPr>
              <a:spLocks noChangeShapeType="1"/>
            </p:cNvSpPr>
            <p:nvPr/>
          </p:nvSpPr>
          <p:spPr bwMode="auto">
            <a:xfrm flipV="1">
              <a:off x="9525" y="7938"/>
              <a:ext cx="3551238" cy="355441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Line 132"/>
            <p:cNvSpPr>
              <a:spLocks noChangeShapeType="1"/>
            </p:cNvSpPr>
            <p:nvPr/>
          </p:nvSpPr>
          <p:spPr bwMode="auto">
            <a:xfrm flipV="1">
              <a:off x="9525" y="7938"/>
              <a:ext cx="3459163" cy="346233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Line 133"/>
            <p:cNvSpPr>
              <a:spLocks noChangeShapeType="1"/>
            </p:cNvSpPr>
            <p:nvPr/>
          </p:nvSpPr>
          <p:spPr bwMode="auto">
            <a:xfrm flipV="1">
              <a:off x="9525" y="7938"/>
              <a:ext cx="3370263" cy="337343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Line 134"/>
            <p:cNvSpPr>
              <a:spLocks noChangeShapeType="1"/>
            </p:cNvSpPr>
            <p:nvPr/>
          </p:nvSpPr>
          <p:spPr bwMode="auto">
            <a:xfrm flipV="1">
              <a:off x="9525" y="7938"/>
              <a:ext cx="3278188" cy="328295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Line 135"/>
            <p:cNvSpPr>
              <a:spLocks noChangeShapeType="1"/>
            </p:cNvSpPr>
            <p:nvPr/>
          </p:nvSpPr>
          <p:spPr bwMode="auto">
            <a:xfrm flipV="1">
              <a:off x="9525" y="7938"/>
              <a:ext cx="3190875" cy="319405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Line 136"/>
            <p:cNvSpPr>
              <a:spLocks noChangeShapeType="1"/>
            </p:cNvSpPr>
            <p:nvPr/>
          </p:nvSpPr>
          <p:spPr bwMode="auto">
            <a:xfrm flipV="1">
              <a:off x="9525" y="7938"/>
              <a:ext cx="3098800" cy="31019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Line 137"/>
            <p:cNvSpPr>
              <a:spLocks noChangeShapeType="1"/>
            </p:cNvSpPr>
            <p:nvPr/>
          </p:nvSpPr>
          <p:spPr bwMode="auto">
            <a:xfrm flipV="1">
              <a:off x="9525" y="7938"/>
              <a:ext cx="3009900" cy="30130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138"/>
            <p:cNvSpPr>
              <a:spLocks noChangeShapeType="1"/>
            </p:cNvSpPr>
            <p:nvPr/>
          </p:nvSpPr>
          <p:spPr bwMode="auto">
            <a:xfrm flipV="1">
              <a:off x="0" y="7938"/>
              <a:ext cx="2927350" cy="293370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Line 139"/>
            <p:cNvSpPr>
              <a:spLocks noChangeShapeType="1"/>
            </p:cNvSpPr>
            <p:nvPr/>
          </p:nvSpPr>
          <p:spPr bwMode="auto">
            <a:xfrm flipV="1">
              <a:off x="9525" y="7938"/>
              <a:ext cx="2830513" cy="283210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Line 140"/>
            <p:cNvSpPr>
              <a:spLocks noChangeShapeType="1"/>
            </p:cNvSpPr>
            <p:nvPr/>
          </p:nvSpPr>
          <p:spPr bwMode="auto">
            <a:xfrm flipV="1">
              <a:off x="9525" y="7938"/>
              <a:ext cx="2738438" cy="274161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Line 141"/>
            <p:cNvSpPr>
              <a:spLocks noChangeShapeType="1"/>
            </p:cNvSpPr>
            <p:nvPr/>
          </p:nvSpPr>
          <p:spPr bwMode="auto">
            <a:xfrm flipV="1">
              <a:off x="9525" y="7938"/>
              <a:ext cx="2649538" cy="265271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Line 142"/>
            <p:cNvSpPr>
              <a:spLocks noChangeShapeType="1"/>
            </p:cNvSpPr>
            <p:nvPr/>
          </p:nvSpPr>
          <p:spPr bwMode="auto">
            <a:xfrm flipV="1">
              <a:off x="0" y="7938"/>
              <a:ext cx="2566988" cy="257333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Line 143"/>
            <p:cNvSpPr>
              <a:spLocks noChangeShapeType="1"/>
            </p:cNvSpPr>
            <p:nvPr/>
          </p:nvSpPr>
          <p:spPr bwMode="auto">
            <a:xfrm flipV="1">
              <a:off x="9525" y="7938"/>
              <a:ext cx="2470150" cy="247173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Line 144"/>
            <p:cNvSpPr>
              <a:spLocks noChangeShapeType="1"/>
            </p:cNvSpPr>
            <p:nvPr/>
          </p:nvSpPr>
          <p:spPr bwMode="auto">
            <a:xfrm flipV="1">
              <a:off x="9525" y="7938"/>
              <a:ext cx="2378075" cy="237966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Line 145"/>
            <p:cNvSpPr>
              <a:spLocks noChangeShapeType="1"/>
            </p:cNvSpPr>
            <p:nvPr/>
          </p:nvSpPr>
          <p:spPr bwMode="auto">
            <a:xfrm flipV="1">
              <a:off x="0" y="7938"/>
              <a:ext cx="2298700" cy="23018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Line 146"/>
            <p:cNvSpPr>
              <a:spLocks noChangeShapeType="1"/>
            </p:cNvSpPr>
            <p:nvPr/>
          </p:nvSpPr>
          <p:spPr bwMode="auto">
            <a:xfrm flipV="1">
              <a:off x="0" y="7938"/>
              <a:ext cx="2206625" cy="22129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Line 147"/>
            <p:cNvSpPr>
              <a:spLocks noChangeShapeType="1"/>
            </p:cNvSpPr>
            <p:nvPr/>
          </p:nvSpPr>
          <p:spPr bwMode="auto">
            <a:xfrm flipV="1">
              <a:off x="9525" y="7938"/>
              <a:ext cx="2108200" cy="21113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Line 148"/>
            <p:cNvSpPr>
              <a:spLocks noChangeShapeType="1"/>
            </p:cNvSpPr>
            <p:nvPr/>
          </p:nvSpPr>
          <p:spPr bwMode="auto">
            <a:xfrm flipV="1">
              <a:off x="9525" y="7938"/>
              <a:ext cx="2017713" cy="20224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Line 149"/>
            <p:cNvSpPr>
              <a:spLocks noChangeShapeType="1"/>
            </p:cNvSpPr>
            <p:nvPr/>
          </p:nvSpPr>
          <p:spPr bwMode="auto">
            <a:xfrm flipV="1">
              <a:off x="9525" y="7938"/>
              <a:ext cx="1928813" cy="193040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Line 150"/>
            <p:cNvSpPr>
              <a:spLocks noChangeShapeType="1"/>
            </p:cNvSpPr>
            <p:nvPr/>
          </p:nvSpPr>
          <p:spPr bwMode="auto">
            <a:xfrm flipV="1">
              <a:off x="9525" y="7938"/>
              <a:ext cx="1836738" cy="184150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Line 151"/>
            <p:cNvSpPr>
              <a:spLocks noChangeShapeType="1"/>
            </p:cNvSpPr>
            <p:nvPr/>
          </p:nvSpPr>
          <p:spPr bwMode="auto">
            <a:xfrm flipV="1">
              <a:off x="9525" y="7938"/>
              <a:ext cx="1747838" cy="175101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Line 152"/>
            <p:cNvSpPr>
              <a:spLocks noChangeShapeType="1"/>
            </p:cNvSpPr>
            <p:nvPr/>
          </p:nvSpPr>
          <p:spPr bwMode="auto">
            <a:xfrm flipV="1">
              <a:off x="9525" y="7938"/>
              <a:ext cx="1657350" cy="166211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Line 153"/>
            <p:cNvSpPr>
              <a:spLocks noChangeShapeType="1"/>
            </p:cNvSpPr>
            <p:nvPr/>
          </p:nvSpPr>
          <p:spPr bwMode="auto">
            <a:xfrm flipV="1">
              <a:off x="9525" y="7938"/>
              <a:ext cx="1568450" cy="157003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Line 154"/>
            <p:cNvSpPr>
              <a:spLocks noChangeShapeType="1"/>
            </p:cNvSpPr>
            <p:nvPr/>
          </p:nvSpPr>
          <p:spPr bwMode="auto">
            <a:xfrm flipV="1">
              <a:off x="0" y="7938"/>
              <a:ext cx="1485900" cy="149066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Line 155"/>
            <p:cNvSpPr>
              <a:spLocks noChangeShapeType="1"/>
            </p:cNvSpPr>
            <p:nvPr/>
          </p:nvSpPr>
          <p:spPr bwMode="auto">
            <a:xfrm flipV="1">
              <a:off x="9525" y="7938"/>
              <a:ext cx="1387475" cy="138906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Line 156"/>
            <p:cNvSpPr>
              <a:spLocks noChangeShapeType="1"/>
            </p:cNvSpPr>
            <p:nvPr/>
          </p:nvSpPr>
          <p:spPr bwMode="auto">
            <a:xfrm flipV="1">
              <a:off x="9525" y="7938"/>
              <a:ext cx="1296988" cy="130016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Line 157"/>
            <p:cNvSpPr>
              <a:spLocks noChangeShapeType="1"/>
            </p:cNvSpPr>
            <p:nvPr/>
          </p:nvSpPr>
          <p:spPr bwMode="auto">
            <a:xfrm flipV="1">
              <a:off x="9525" y="7938"/>
              <a:ext cx="1208088" cy="12096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Line 158"/>
            <p:cNvSpPr>
              <a:spLocks noChangeShapeType="1"/>
            </p:cNvSpPr>
            <p:nvPr/>
          </p:nvSpPr>
          <p:spPr bwMode="auto">
            <a:xfrm flipV="1">
              <a:off x="9525" y="7938"/>
              <a:ext cx="1119188" cy="11207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Line 159"/>
            <p:cNvSpPr>
              <a:spLocks noChangeShapeType="1"/>
            </p:cNvSpPr>
            <p:nvPr/>
          </p:nvSpPr>
          <p:spPr bwMode="auto">
            <a:xfrm flipV="1">
              <a:off x="9525" y="7938"/>
              <a:ext cx="1027113" cy="102870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Line 160"/>
            <p:cNvSpPr>
              <a:spLocks noChangeShapeType="1"/>
            </p:cNvSpPr>
            <p:nvPr/>
          </p:nvSpPr>
          <p:spPr bwMode="auto">
            <a:xfrm flipV="1">
              <a:off x="0" y="7938"/>
              <a:ext cx="949325" cy="9493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Line 161"/>
            <p:cNvSpPr>
              <a:spLocks noChangeShapeType="1"/>
            </p:cNvSpPr>
            <p:nvPr/>
          </p:nvSpPr>
          <p:spPr bwMode="auto">
            <a:xfrm flipV="1">
              <a:off x="9525" y="7938"/>
              <a:ext cx="847725" cy="84772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Line 162"/>
            <p:cNvSpPr>
              <a:spLocks noChangeShapeType="1"/>
            </p:cNvSpPr>
            <p:nvPr/>
          </p:nvSpPr>
          <p:spPr bwMode="auto">
            <a:xfrm flipV="1">
              <a:off x="9525" y="7938"/>
              <a:ext cx="758825" cy="76041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Line 163"/>
            <p:cNvSpPr>
              <a:spLocks noChangeShapeType="1"/>
            </p:cNvSpPr>
            <p:nvPr/>
          </p:nvSpPr>
          <p:spPr bwMode="auto">
            <a:xfrm flipV="1">
              <a:off x="9525" y="7938"/>
              <a:ext cx="666750" cy="66833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Line 164"/>
            <p:cNvSpPr>
              <a:spLocks noChangeShapeType="1"/>
            </p:cNvSpPr>
            <p:nvPr/>
          </p:nvSpPr>
          <p:spPr bwMode="auto">
            <a:xfrm flipV="1">
              <a:off x="9525" y="7938"/>
              <a:ext cx="577850" cy="57943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Line 165"/>
            <p:cNvSpPr>
              <a:spLocks noChangeShapeType="1"/>
            </p:cNvSpPr>
            <p:nvPr/>
          </p:nvSpPr>
          <p:spPr bwMode="auto">
            <a:xfrm flipV="1">
              <a:off x="9525" y="7938"/>
              <a:ext cx="487363" cy="48736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Line 166"/>
            <p:cNvSpPr>
              <a:spLocks noChangeShapeType="1"/>
            </p:cNvSpPr>
            <p:nvPr/>
          </p:nvSpPr>
          <p:spPr bwMode="auto">
            <a:xfrm flipV="1">
              <a:off x="9525" y="7938"/>
              <a:ext cx="398463" cy="398463"/>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Line 167"/>
            <p:cNvSpPr>
              <a:spLocks noChangeShapeType="1"/>
            </p:cNvSpPr>
            <p:nvPr/>
          </p:nvSpPr>
          <p:spPr bwMode="auto">
            <a:xfrm flipV="1">
              <a:off x="9525" y="7938"/>
              <a:ext cx="306388" cy="306388"/>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Line 168"/>
            <p:cNvSpPr>
              <a:spLocks noChangeShapeType="1"/>
            </p:cNvSpPr>
            <p:nvPr/>
          </p:nvSpPr>
          <p:spPr bwMode="auto">
            <a:xfrm flipV="1">
              <a:off x="9525" y="7938"/>
              <a:ext cx="217488" cy="219075"/>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Line 169"/>
            <p:cNvSpPr>
              <a:spLocks noChangeShapeType="1"/>
            </p:cNvSpPr>
            <p:nvPr/>
          </p:nvSpPr>
          <p:spPr bwMode="auto">
            <a:xfrm flipV="1">
              <a:off x="9525" y="7938"/>
              <a:ext cx="127000" cy="12700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Line 170"/>
            <p:cNvSpPr>
              <a:spLocks noChangeShapeType="1"/>
            </p:cNvSpPr>
            <p:nvPr/>
          </p:nvSpPr>
          <p:spPr bwMode="auto">
            <a:xfrm flipV="1">
              <a:off x="9525" y="7938"/>
              <a:ext cx="38100" cy="38100"/>
            </a:xfrm>
            <a:prstGeom prst="line">
              <a:avLst/>
            </a:prstGeom>
            <a:noFill/>
            <a:ln w="3175" cap="flat">
              <a:solidFill>
                <a:schemeClr val="bg1">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24" name="Snip Single Corner Rectangle 223"/>
          <p:cNvSpPr/>
          <p:nvPr userDrawn="1"/>
        </p:nvSpPr>
        <p:spPr>
          <a:xfrm flipV="1">
            <a:off x="-6351" y="1605467"/>
            <a:ext cx="7955280" cy="1737360"/>
          </a:xfrm>
          <a:prstGeom prst="snip1Rect">
            <a:avLst>
              <a:gd name="adj" fmla="val 33359"/>
            </a:avLst>
          </a:prstGeom>
          <a:solidFill>
            <a:srgbClr val="00223E"/>
          </a:solidFill>
          <a:ln w="34925"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a:endParaRPr lang="en-US" sz="1400" dirty="0" err="1">
              <a:solidFill>
                <a:schemeClr val="accent5"/>
              </a:solidFill>
            </a:endParaRPr>
          </a:p>
        </p:txBody>
      </p:sp>
      <p:pic>
        <p:nvPicPr>
          <p:cNvPr id="225" name="Picture 224"/>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365656" y="1881188"/>
            <a:ext cx="1041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userDrawn="1">
            <p:ph type="title"/>
          </p:nvPr>
        </p:nvSpPr>
        <p:spPr>
          <a:xfrm>
            <a:off x="1737360" y="1719263"/>
            <a:ext cx="5943600" cy="1540590"/>
          </a:xfrm>
        </p:spPr>
        <p:txBody>
          <a:bodyPr lIns="0" rIns="0" bIns="228600" anchor="ctr" anchorCtr="0">
            <a:normAutofit/>
          </a:bodyPr>
          <a:lstStyle>
            <a:lvl1pPr>
              <a:lnSpc>
                <a:spcPct val="90000"/>
              </a:lnSpc>
              <a:defRPr sz="2800">
                <a:solidFill>
                  <a:schemeClr val="accent4"/>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50820695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SLR_Content W/ Source">
    <p:spTree>
      <p:nvGrpSpPr>
        <p:cNvPr id="1" name=""/>
        <p:cNvGrpSpPr/>
        <p:nvPr/>
      </p:nvGrpSpPr>
      <p:grpSpPr>
        <a:xfrm>
          <a:off x="0" y="0"/>
          <a:ext cx="0" cy="0"/>
          <a:chOff x="0" y="0"/>
          <a:chExt cx="0" cy="0"/>
        </a:xfrm>
      </p:grpSpPr>
      <p:sp>
        <p:nvSpPr>
          <p:cNvPr id="6" name="Content Placeholder 5"/>
          <p:cNvSpPr>
            <a:spLocks noGrp="1"/>
          </p:cNvSpPr>
          <p:nvPr>
            <p:ph sz="quarter" idx="14" hasCustomPrompt="1"/>
          </p:nvPr>
        </p:nvSpPr>
        <p:spPr>
          <a:xfrm>
            <a:off x="301625" y="742950"/>
            <a:ext cx="8540623" cy="4041775"/>
          </a:xfrm>
          <a:prstGeom prst="rect">
            <a:avLst/>
          </a:prstGeom>
        </p:spPr>
        <p:txBody>
          <a:bodyPr rIns="91440"/>
          <a:lstStyle>
            <a:lvl1pPr marL="228600" marR="0" indent="-228600" algn="l" defTabSz="914400" rtl="0" eaLnBrk="1" fontAlgn="base" latinLnBrk="0" hangingPunct="1">
              <a:lnSpc>
                <a:spcPct val="90000"/>
              </a:lnSpc>
              <a:spcBef>
                <a:spcPts val="1000"/>
              </a:spcBef>
              <a:spcAft>
                <a:spcPct val="0"/>
              </a:spcAft>
              <a:buClrTx/>
              <a:buSzTx/>
              <a:buFont typeface="Arial" pitchFamily="34" charset="0"/>
              <a:buChar char="•"/>
              <a:tabLst>
                <a:tab pos="2743200" algn="l"/>
                <a:tab pos="3657600" algn="l"/>
                <a:tab pos="4572000" algn="l"/>
                <a:tab pos="5486400" algn="l"/>
              </a:tabLst>
              <a:defRPr/>
            </a:lvl1pPr>
            <a:lvl5pPr marL="1200150" indent="-285750">
              <a:buClrTx/>
              <a:defRPr lang="en-US" sz="1500" kern="1200" baseline="0" dirty="0">
                <a:solidFill>
                  <a:schemeClr val="tx1"/>
                </a:solidFill>
                <a:latin typeface="+mn-lt"/>
                <a:ea typeface="+mn-ea"/>
                <a:cs typeface="+mn-cs"/>
              </a:defRPr>
            </a:lvl5pPr>
          </a:lstStyle>
          <a:p>
            <a:pPr marL="228600" marR="0" lvl="0" indent="-228600" algn="l" defTabSz="914400" rtl="0" eaLnBrk="1" fontAlgn="base" latinLnBrk="0" hangingPunct="1">
              <a:lnSpc>
                <a:spcPct val="90000"/>
              </a:lnSpc>
              <a:spcBef>
                <a:spcPts val="1000"/>
              </a:spcBef>
              <a:spcAft>
                <a:spcPct val="0"/>
              </a:spcAft>
              <a:buClr>
                <a:schemeClr val="tx1"/>
              </a:buClr>
              <a:buSzTx/>
              <a:buFont typeface="Arial" pitchFamily="34" charset="0"/>
              <a:buChar char="•"/>
              <a:tabLst>
                <a:tab pos="2743200" algn="l"/>
                <a:tab pos="3657600" algn="l"/>
                <a:tab pos="4572000" algn="l"/>
                <a:tab pos="5486400" algn="l"/>
              </a:tabLst>
            </a:pPr>
            <a:r>
              <a:rPr lang="en-US" dirty="0"/>
              <a:t>Click to edit Master text styles</a:t>
            </a:r>
          </a:p>
          <a:p>
            <a:pPr lvl="1"/>
            <a:r>
              <a:rPr lang="en-US" dirty="0"/>
              <a:t>Second level</a:t>
            </a:r>
          </a:p>
          <a:p>
            <a:pPr lvl="2"/>
            <a:r>
              <a:rPr lang="en-US" dirty="0"/>
              <a:t>Third level</a:t>
            </a:r>
          </a:p>
          <a:p>
            <a:pPr lvl="3"/>
            <a:r>
              <a:rPr lang="en-US" dirty="0"/>
              <a:t>Fourth level</a:t>
            </a:r>
          </a:p>
          <a:p>
            <a:pPr marL="1084263" lvl="4" indent="-169863" algn="l" rtl="0" eaLnBrk="1" fontAlgn="base" hangingPunct="1">
              <a:lnSpc>
                <a:spcPct val="100000"/>
              </a:lnSpc>
              <a:spcBef>
                <a:spcPts val="300"/>
              </a:spcBef>
              <a:spcAft>
                <a:spcPts val="0"/>
              </a:spcAft>
              <a:buClr>
                <a:schemeClr val="tx1"/>
              </a:buClr>
              <a:buSzPct val="100000"/>
              <a:buFont typeface="Arial" panose="020B0604020202020204" pitchFamily="34" charset="0"/>
              <a:buChar char="•"/>
              <a:tabLst>
                <a:tab pos="2743200" algn="l"/>
                <a:tab pos="3657600" algn="l"/>
                <a:tab pos="4572000" algn="l"/>
                <a:tab pos="5486400" algn="l"/>
              </a:tabLst>
            </a:pPr>
            <a:r>
              <a:rPr lang="en-US" dirty="0"/>
              <a:t>Fifth level</a:t>
            </a:r>
          </a:p>
        </p:txBody>
      </p:sp>
      <p:sp>
        <p:nvSpPr>
          <p:cNvPr id="4" name="Text Placeholder 8"/>
          <p:cNvSpPr>
            <a:spLocks noGrp="1"/>
          </p:cNvSpPr>
          <p:nvPr>
            <p:ph type="body" sz="quarter" idx="12" hasCustomPrompt="1"/>
          </p:nvPr>
        </p:nvSpPr>
        <p:spPr>
          <a:xfrm>
            <a:off x="301752" y="4784598"/>
            <a:ext cx="8549640" cy="256032"/>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marL="0" indent="0">
              <a:lnSpc>
                <a:spcPct val="85000"/>
              </a:lnSpc>
              <a:spcBef>
                <a:spcPts val="0"/>
              </a:spcBef>
              <a:buFont typeface="Arial" pitchFamily="34" charset="0"/>
              <a:buNone/>
              <a:tabLst/>
              <a:defRPr lang="en-US" sz="800" kern="1200" baseline="0" noProof="0" dirty="0" smtClean="0">
                <a:solidFill>
                  <a:schemeClr val="tx1"/>
                </a:solidFill>
                <a:latin typeface="+mn-lt"/>
                <a:ea typeface="+mn-ea"/>
                <a:cs typeface="+mn-cs"/>
              </a:defRPr>
            </a:lvl1pPr>
          </a:lstStyle>
          <a:p>
            <a:pPr marL="228600" marR="0" lvl="0" indent="-228600" algn="l" defTabSz="914400" rtl="0" eaLnBrk="1" fontAlgn="base" latinLnBrk="0" hangingPunct="1">
              <a:lnSpc>
                <a:spcPct val="100000"/>
              </a:lnSpc>
              <a:spcBef>
                <a:spcPts val="480"/>
              </a:spcBef>
              <a:spcAft>
                <a:spcPct val="0"/>
              </a:spcAft>
              <a:buClrTx/>
              <a:buSzTx/>
              <a:tabLst>
                <a:tab pos="2743200" algn="l"/>
                <a:tab pos="3657600" algn="l"/>
                <a:tab pos="4572000" algn="l"/>
                <a:tab pos="5486400" algn="l"/>
              </a:tabLst>
            </a:pPr>
            <a:r>
              <a:rPr lang="en-US" noProof="0" dirty="0"/>
              <a:t>Click to add source of Information</a:t>
            </a:r>
          </a:p>
        </p:txBody>
      </p:sp>
      <p:sp>
        <p:nvSpPr>
          <p:cNvPr id="8" name="Title 1"/>
          <p:cNvSpPr>
            <a:spLocks noGrp="1"/>
          </p:cNvSpPr>
          <p:nvPr>
            <p:ph type="title" hasCustomPrompt="1"/>
          </p:nvPr>
        </p:nvSpPr>
        <p:spPr>
          <a:xfrm>
            <a:off x="303212" y="0"/>
            <a:ext cx="8522638" cy="548640"/>
          </a:xfrm>
        </p:spPr>
        <p:txBody>
          <a:bodyPr wrap="square"/>
          <a:lstStyle>
            <a:lvl1pPr>
              <a:defRPr/>
            </a:lvl1pPr>
          </a:lstStyle>
          <a:p>
            <a:r>
              <a:rPr lang="en-US" dirty="0"/>
              <a:t>Click To Edit Master Title Style</a:t>
            </a:r>
          </a:p>
        </p:txBody>
      </p:sp>
    </p:spTree>
    <p:extLst>
      <p:ext uri="{BB962C8B-B14F-4D97-AF65-F5344CB8AC3E}">
        <p14:creationId xmlns:p14="http://schemas.microsoft.com/office/powerpoint/2010/main" val="48071980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SLR_Scientific notations Title">
    <p:spTree>
      <p:nvGrpSpPr>
        <p:cNvPr id="1" name=""/>
        <p:cNvGrpSpPr/>
        <p:nvPr/>
      </p:nvGrpSpPr>
      <p:grpSpPr>
        <a:xfrm>
          <a:off x="0" y="0"/>
          <a:ext cx="0" cy="0"/>
          <a:chOff x="0" y="0"/>
          <a:chExt cx="0" cy="0"/>
        </a:xfrm>
      </p:grpSpPr>
      <p:sp>
        <p:nvSpPr>
          <p:cNvPr id="6" name="Content Placeholder 5"/>
          <p:cNvSpPr>
            <a:spLocks noGrp="1"/>
          </p:cNvSpPr>
          <p:nvPr>
            <p:ph sz="quarter" idx="14" hasCustomPrompt="1"/>
          </p:nvPr>
        </p:nvSpPr>
        <p:spPr>
          <a:xfrm>
            <a:off x="301625" y="742950"/>
            <a:ext cx="8540623" cy="4041775"/>
          </a:xfrm>
          <a:prstGeom prst="rect">
            <a:avLst/>
          </a:prstGeom>
        </p:spPr>
        <p:txBody>
          <a:bodyPr rIns="91440"/>
          <a:lstStyle>
            <a:lvl1pPr marL="228600" marR="0" indent="-228600" algn="l" defTabSz="914400" rtl="0" eaLnBrk="1" fontAlgn="base" latinLnBrk="0" hangingPunct="1">
              <a:lnSpc>
                <a:spcPct val="90000"/>
              </a:lnSpc>
              <a:spcBef>
                <a:spcPts val="1000"/>
              </a:spcBef>
              <a:spcAft>
                <a:spcPct val="0"/>
              </a:spcAft>
              <a:buClrTx/>
              <a:buSzTx/>
              <a:buFont typeface="Arial" pitchFamily="34" charset="0"/>
              <a:buChar char="•"/>
              <a:tabLst>
                <a:tab pos="2743200" algn="l"/>
                <a:tab pos="3657600" algn="l"/>
                <a:tab pos="4572000" algn="l"/>
                <a:tab pos="5486400" algn="l"/>
              </a:tabLst>
              <a:defRPr/>
            </a:lvl1pPr>
            <a:lvl5pPr marL="1200150" indent="-285750">
              <a:buClrTx/>
              <a:defRPr lang="en-US" sz="1500" kern="1200" baseline="0" dirty="0">
                <a:solidFill>
                  <a:schemeClr val="tx1"/>
                </a:solidFill>
                <a:latin typeface="+mn-lt"/>
                <a:ea typeface="+mn-ea"/>
                <a:cs typeface="+mn-cs"/>
              </a:defRPr>
            </a:lvl5pPr>
          </a:lstStyle>
          <a:p>
            <a:pPr marL="228600" marR="0" lvl="0" indent="-228600" algn="l" defTabSz="914400" rtl="0" eaLnBrk="1" fontAlgn="base" latinLnBrk="0" hangingPunct="1">
              <a:lnSpc>
                <a:spcPct val="90000"/>
              </a:lnSpc>
              <a:spcBef>
                <a:spcPts val="1000"/>
              </a:spcBef>
              <a:spcAft>
                <a:spcPct val="0"/>
              </a:spcAft>
              <a:buClr>
                <a:schemeClr val="tx1"/>
              </a:buClr>
              <a:buSzTx/>
              <a:buFont typeface="Arial" pitchFamily="34" charset="0"/>
              <a:buChar char="•"/>
              <a:tabLst>
                <a:tab pos="2743200" algn="l"/>
                <a:tab pos="3657600" algn="l"/>
                <a:tab pos="4572000" algn="l"/>
                <a:tab pos="5486400" algn="l"/>
              </a:tabLst>
            </a:pPr>
            <a:r>
              <a:rPr lang="en-US" dirty="0"/>
              <a:t>Click to edit Master text styles</a:t>
            </a:r>
          </a:p>
          <a:p>
            <a:pPr lvl="1"/>
            <a:r>
              <a:rPr lang="en-US" dirty="0"/>
              <a:t>Second level</a:t>
            </a:r>
          </a:p>
          <a:p>
            <a:pPr lvl="2"/>
            <a:r>
              <a:rPr lang="en-US" dirty="0"/>
              <a:t>Third level</a:t>
            </a:r>
          </a:p>
          <a:p>
            <a:pPr lvl="3"/>
            <a:r>
              <a:rPr lang="en-US" dirty="0"/>
              <a:t>Fourth level</a:t>
            </a:r>
          </a:p>
          <a:p>
            <a:pPr marL="1084263" lvl="4" indent="-169863" algn="l" rtl="0" eaLnBrk="1" fontAlgn="base" hangingPunct="1">
              <a:lnSpc>
                <a:spcPct val="100000"/>
              </a:lnSpc>
              <a:spcBef>
                <a:spcPts val="300"/>
              </a:spcBef>
              <a:spcAft>
                <a:spcPts val="0"/>
              </a:spcAft>
              <a:buClr>
                <a:schemeClr val="tx1"/>
              </a:buClr>
              <a:buSzPct val="100000"/>
              <a:buFont typeface="Arial" panose="020B0604020202020204" pitchFamily="34" charset="0"/>
              <a:buChar char="•"/>
              <a:tabLst>
                <a:tab pos="2743200" algn="l"/>
                <a:tab pos="3657600" algn="l"/>
                <a:tab pos="4572000" algn="l"/>
                <a:tab pos="5486400" algn="l"/>
              </a:tabLst>
            </a:pPr>
            <a:r>
              <a:rPr lang="en-US" dirty="0"/>
              <a:t>Fifth level</a:t>
            </a:r>
          </a:p>
        </p:txBody>
      </p:sp>
      <p:sp>
        <p:nvSpPr>
          <p:cNvPr id="4" name="Text Placeholder 8"/>
          <p:cNvSpPr>
            <a:spLocks noGrp="1"/>
          </p:cNvSpPr>
          <p:nvPr>
            <p:ph type="body" sz="quarter" idx="12" hasCustomPrompt="1"/>
          </p:nvPr>
        </p:nvSpPr>
        <p:spPr>
          <a:xfrm>
            <a:off x="301752" y="4784598"/>
            <a:ext cx="8549640" cy="256032"/>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marL="0" indent="0">
              <a:lnSpc>
                <a:spcPct val="85000"/>
              </a:lnSpc>
              <a:spcBef>
                <a:spcPts val="0"/>
              </a:spcBef>
              <a:buFont typeface="Arial" pitchFamily="34" charset="0"/>
              <a:buNone/>
              <a:tabLst/>
              <a:defRPr lang="en-US" sz="800" kern="1200" baseline="0" noProof="0" dirty="0" smtClean="0">
                <a:solidFill>
                  <a:schemeClr val="tx1"/>
                </a:solidFill>
                <a:latin typeface="+mn-lt"/>
                <a:ea typeface="+mn-ea"/>
                <a:cs typeface="+mn-cs"/>
              </a:defRPr>
            </a:lvl1pPr>
          </a:lstStyle>
          <a:p>
            <a:pPr marL="228600" marR="0" lvl="0" indent="-228600" algn="l" defTabSz="914400" rtl="0" eaLnBrk="1" fontAlgn="base" latinLnBrk="0" hangingPunct="1">
              <a:lnSpc>
                <a:spcPct val="100000"/>
              </a:lnSpc>
              <a:spcBef>
                <a:spcPts val="480"/>
              </a:spcBef>
              <a:spcAft>
                <a:spcPct val="0"/>
              </a:spcAft>
              <a:buClrTx/>
              <a:buSzTx/>
              <a:tabLst>
                <a:tab pos="2743200" algn="l"/>
                <a:tab pos="3657600" algn="l"/>
                <a:tab pos="4572000" algn="l"/>
                <a:tab pos="5486400" algn="l"/>
              </a:tabLst>
            </a:pPr>
            <a:r>
              <a:rPr lang="en-US" noProof="0" dirty="0"/>
              <a:t>Click to add source of Information</a:t>
            </a:r>
          </a:p>
        </p:txBody>
      </p:sp>
      <p:sp>
        <p:nvSpPr>
          <p:cNvPr id="8" name="Title 1"/>
          <p:cNvSpPr>
            <a:spLocks noGrp="1"/>
          </p:cNvSpPr>
          <p:nvPr>
            <p:ph type="title" hasCustomPrompt="1"/>
          </p:nvPr>
        </p:nvSpPr>
        <p:spPr>
          <a:xfrm>
            <a:off x="303212" y="0"/>
            <a:ext cx="8522638" cy="548640"/>
          </a:xfrm>
        </p:spPr>
        <p:txBody>
          <a:bodyPr wrap="square"/>
          <a:lstStyle>
            <a:lvl1pPr>
              <a:defRPr cap="none"/>
            </a:lvl1pPr>
          </a:lstStyle>
          <a:p>
            <a:r>
              <a:rPr lang="en-US" dirty="0"/>
              <a:t>Add Title Containing Scientific Notations</a:t>
            </a:r>
          </a:p>
        </p:txBody>
      </p:sp>
    </p:spTree>
    <p:extLst>
      <p:ext uri="{BB962C8B-B14F-4D97-AF65-F5344CB8AC3E}">
        <p14:creationId xmlns:p14="http://schemas.microsoft.com/office/powerpoint/2010/main" val="273241146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SLR_Two Contents">
    <p:spTree>
      <p:nvGrpSpPr>
        <p:cNvPr id="1" name=""/>
        <p:cNvGrpSpPr/>
        <p:nvPr/>
      </p:nvGrpSpPr>
      <p:grpSpPr>
        <a:xfrm>
          <a:off x="0" y="0"/>
          <a:ext cx="0" cy="0"/>
          <a:chOff x="0" y="0"/>
          <a:chExt cx="0" cy="0"/>
        </a:xfrm>
      </p:grpSpPr>
      <p:sp>
        <p:nvSpPr>
          <p:cNvPr id="4" name="Text Placeholder 8"/>
          <p:cNvSpPr>
            <a:spLocks noGrp="1"/>
          </p:cNvSpPr>
          <p:nvPr>
            <p:ph type="body" sz="quarter" idx="12" hasCustomPrompt="1"/>
          </p:nvPr>
        </p:nvSpPr>
        <p:spPr>
          <a:xfrm>
            <a:off x="301752" y="4784598"/>
            <a:ext cx="8540496" cy="256032"/>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marL="0" indent="0">
              <a:lnSpc>
                <a:spcPct val="85000"/>
              </a:lnSpc>
              <a:spcBef>
                <a:spcPts val="0"/>
              </a:spcBef>
              <a:buFont typeface="Arial" pitchFamily="34" charset="0"/>
              <a:buNone/>
              <a:tabLst/>
              <a:defRPr lang="en-US" sz="800" kern="1200" baseline="0" noProof="0" dirty="0" smtClean="0">
                <a:solidFill>
                  <a:schemeClr val="tx1"/>
                </a:solidFill>
                <a:latin typeface="+mn-lt"/>
                <a:ea typeface="+mn-ea"/>
                <a:cs typeface="+mn-cs"/>
              </a:defRPr>
            </a:lvl1pPr>
          </a:lstStyle>
          <a:p>
            <a:pPr marL="228600" marR="0" lvl="0" indent="-228600" algn="l" defTabSz="914400" rtl="0" eaLnBrk="1" fontAlgn="base" latinLnBrk="0" hangingPunct="1">
              <a:lnSpc>
                <a:spcPct val="100000"/>
              </a:lnSpc>
              <a:spcBef>
                <a:spcPts val="480"/>
              </a:spcBef>
              <a:spcAft>
                <a:spcPct val="0"/>
              </a:spcAft>
              <a:buClrTx/>
              <a:buSzTx/>
              <a:tabLst>
                <a:tab pos="2743200" algn="l"/>
                <a:tab pos="3657600" algn="l"/>
                <a:tab pos="4572000" algn="l"/>
                <a:tab pos="5486400" algn="l"/>
              </a:tabLst>
            </a:pPr>
            <a:r>
              <a:rPr lang="en-US" noProof="0" dirty="0"/>
              <a:t>Click to add source of Information</a:t>
            </a:r>
          </a:p>
        </p:txBody>
      </p:sp>
      <p:sp>
        <p:nvSpPr>
          <p:cNvPr id="8" name="Title 1"/>
          <p:cNvSpPr>
            <a:spLocks noGrp="1"/>
          </p:cNvSpPr>
          <p:nvPr>
            <p:ph type="title" hasCustomPrompt="1"/>
          </p:nvPr>
        </p:nvSpPr>
        <p:spPr>
          <a:xfrm>
            <a:off x="303212" y="0"/>
            <a:ext cx="8522638" cy="548640"/>
          </a:xfrm>
        </p:spPr>
        <p:txBody>
          <a:bodyPr wrap="square"/>
          <a:lstStyle>
            <a:lvl1pPr>
              <a:defRPr/>
            </a:lvl1pPr>
          </a:lstStyle>
          <a:p>
            <a:r>
              <a:rPr lang="en-US" dirty="0"/>
              <a:t>Click To Edit Master Title Style</a:t>
            </a:r>
          </a:p>
        </p:txBody>
      </p:sp>
      <p:sp>
        <p:nvSpPr>
          <p:cNvPr id="3" name="Content Placeholder 2"/>
          <p:cNvSpPr>
            <a:spLocks noGrp="1"/>
          </p:cNvSpPr>
          <p:nvPr>
            <p:ph sz="quarter" idx="13"/>
          </p:nvPr>
        </p:nvSpPr>
        <p:spPr>
          <a:xfrm>
            <a:off x="301624" y="742950"/>
            <a:ext cx="4114800" cy="4041775"/>
          </a:xfrm>
          <a:prstGeom prst="rect">
            <a:avLst/>
          </a:prstGeom>
        </p:spPr>
        <p:txBody>
          <a:bodyPr rIns="0">
            <a:normAutofit/>
          </a:bodyPr>
          <a:lstStyle>
            <a:lvl1pPr>
              <a:spcBef>
                <a:spcPts val="800"/>
              </a:spcBef>
              <a:defRPr sz="1600"/>
            </a:lvl1pPr>
            <a:lvl2pPr>
              <a:lnSpc>
                <a:spcPct val="90000"/>
              </a:lnSpc>
              <a:spcBef>
                <a:spcPts val="480"/>
              </a:spcBef>
              <a:defRPr sz="1400"/>
            </a:lvl2pPr>
            <a:lvl3pPr>
              <a:lnSpc>
                <a:spcPct val="90000"/>
              </a:lnSpc>
              <a:spcBef>
                <a:spcPts val="480"/>
              </a:spcBef>
              <a:defRPr sz="1400"/>
            </a:lvl3pPr>
            <a:lvl4pPr>
              <a:lnSpc>
                <a:spcPct val="90000"/>
              </a:lnSpc>
              <a:spcBef>
                <a:spcPts val="480"/>
              </a:spcBef>
              <a:defRPr sz="1400"/>
            </a:lvl4pPr>
            <a:lvl5pPr>
              <a:lnSpc>
                <a:spcPct val="90000"/>
              </a:lnSpc>
              <a:spcBef>
                <a:spcPts val="600"/>
              </a:spcBef>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5" name="Content Placeholder 2"/>
          <p:cNvSpPr>
            <a:spLocks noGrp="1"/>
          </p:cNvSpPr>
          <p:nvPr>
            <p:ph sz="quarter" idx="14"/>
          </p:nvPr>
        </p:nvSpPr>
        <p:spPr>
          <a:xfrm>
            <a:off x="4724800" y="742950"/>
            <a:ext cx="4114800" cy="4041775"/>
          </a:xfrm>
          <a:prstGeom prst="rect">
            <a:avLst/>
          </a:prstGeom>
        </p:spPr>
        <p:txBody>
          <a:bodyPr rIns="0">
            <a:normAutofit/>
          </a:bodyPr>
          <a:lstStyle>
            <a:lvl1pPr>
              <a:spcBef>
                <a:spcPts val="800"/>
              </a:spcBef>
              <a:defRPr sz="1600"/>
            </a:lvl1pPr>
            <a:lvl2pPr>
              <a:lnSpc>
                <a:spcPct val="90000"/>
              </a:lnSpc>
              <a:spcBef>
                <a:spcPts val="480"/>
              </a:spcBef>
              <a:defRPr sz="1400"/>
            </a:lvl2pPr>
            <a:lvl3pPr>
              <a:lnSpc>
                <a:spcPct val="90000"/>
              </a:lnSpc>
              <a:spcBef>
                <a:spcPts val="480"/>
              </a:spcBef>
              <a:defRPr sz="1400"/>
            </a:lvl3pPr>
            <a:lvl4pPr>
              <a:lnSpc>
                <a:spcPct val="90000"/>
              </a:lnSpc>
              <a:spcBef>
                <a:spcPts val="480"/>
              </a:spcBef>
              <a:defRPr sz="1400"/>
            </a:lvl4pPr>
            <a:lvl5pPr>
              <a:lnSpc>
                <a:spcPct val="90000"/>
              </a:lnSpc>
              <a:spcBef>
                <a:spcPts val="600"/>
              </a:spcBef>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28863640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SLR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2" y="0"/>
            <a:ext cx="8522638" cy="548640"/>
          </a:xfrm>
        </p:spPr>
        <p:txBody>
          <a:bodyPr wrap="square"/>
          <a:lstStyle/>
          <a:p>
            <a:r>
              <a:rPr lang="en-US" dirty="0"/>
              <a:t>Click To Edit Master Title Style</a:t>
            </a:r>
          </a:p>
        </p:txBody>
      </p:sp>
      <p:sp>
        <p:nvSpPr>
          <p:cNvPr id="4" name="Text Placeholder 8"/>
          <p:cNvSpPr>
            <a:spLocks noGrp="1"/>
          </p:cNvSpPr>
          <p:nvPr>
            <p:ph type="body" sz="quarter" idx="12" hasCustomPrompt="1"/>
          </p:nvPr>
        </p:nvSpPr>
        <p:spPr>
          <a:xfrm>
            <a:off x="301752" y="4784598"/>
            <a:ext cx="8540496" cy="256032"/>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marL="0" indent="0">
              <a:lnSpc>
                <a:spcPct val="85000"/>
              </a:lnSpc>
              <a:spcBef>
                <a:spcPts val="0"/>
              </a:spcBef>
              <a:buFont typeface="Arial" pitchFamily="34" charset="0"/>
              <a:buNone/>
              <a:tabLst/>
              <a:defRPr lang="en-US" sz="800" kern="1200" baseline="0" noProof="0" dirty="0" smtClean="0">
                <a:solidFill>
                  <a:schemeClr val="tx1"/>
                </a:solidFill>
                <a:latin typeface="+mn-lt"/>
                <a:ea typeface="+mn-ea"/>
                <a:cs typeface="+mn-cs"/>
              </a:defRPr>
            </a:lvl1pPr>
          </a:lstStyle>
          <a:p>
            <a:pPr marL="228600" marR="0" lvl="0" indent="-228600" algn="l" defTabSz="914400" rtl="0" eaLnBrk="1" fontAlgn="base" latinLnBrk="0" hangingPunct="1">
              <a:lnSpc>
                <a:spcPct val="100000"/>
              </a:lnSpc>
              <a:spcBef>
                <a:spcPts val="480"/>
              </a:spcBef>
              <a:spcAft>
                <a:spcPct val="0"/>
              </a:spcAft>
              <a:buClrTx/>
              <a:buSzTx/>
              <a:tabLst>
                <a:tab pos="2743200" algn="l"/>
                <a:tab pos="3657600" algn="l"/>
                <a:tab pos="4572000" algn="l"/>
                <a:tab pos="5486400" algn="l"/>
              </a:tabLst>
            </a:pPr>
            <a:r>
              <a:rPr lang="en-US" noProof="0" dirty="0"/>
              <a:t>Click to add source of Information</a:t>
            </a:r>
          </a:p>
        </p:txBody>
      </p:sp>
    </p:spTree>
    <p:extLst>
      <p:ext uri="{BB962C8B-B14F-4D97-AF65-F5344CB8AC3E}">
        <p14:creationId xmlns:p14="http://schemas.microsoft.com/office/powerpoint/2010/main" val="300781801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SLR_Title W/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2" y="0"/>
            <a:ext cx="8522638" cy="548640"/>
          </a:xfrm>
        </p:spPr>
        <p:txBody>
          <a:bodyPr wrap="square"/>
          <a:lstStyle/>
          <a:p>
            <a:r>
              <a:rPr lang="en-US" dirty="0"/>
              <a:t>Click To Edit Master Title Style</a:t>
            </a:r>
          </a:p>
        </p:txBody>
      </p:sp>
      <p:sp>
        <p:nvSpPr>
          <p:cNvPr id="4" name="Text Placeholder 8"/>
          <p:cNvSpPr>
            <a:spLocks noGrp="1"/>
          </p:cNvSpPr>
          <p:nvPr>
            <p:ph type="body" sz="quarter" idx="12" hasCustomPrompt="1"/>
          </p:nvPr>
        </p:nvSpPr>
        <p:spPr>
          <a:xfrm>
            <a:off x="301752" y="4784598"/>
            <a:ext cx="8537448" cy="256032"/>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marL="0" indent="0">
              <a:lnSpc>
                <a:spcPct val="85000"/>
              </a:lnSpc>
              <a:spcBef>
                <a:spcPts val="0"/>
              </a:spcBef>
              <a:buFont typeface="Arial" pitchFamily="34" charset="0"/>
              <a:buNone/>
              <a:tabLst/>
              <a:defRPr lang="en-US" sz="800" kern="1200" baseline="0" noProof="0" dirty="0" smtClean="0">
                <a:solidFill>
                  <a:schemeClr val="tx1"/>
                </a:solidFill>
                <a:latin typeface="+mn-lt"/>
                <a:ea typeface="+mn-ea"/>
                <a:cs typeface="+mn-cs"/>
              </a:defRPr>
            </a:lvl1pPr>
          </a:lstStyle>
          <a:p>
            <a:pPr marL="228600" marR="0" lvl="0" indent="-228600" algn="l" defTabSz="914400" rtl="0" eaLnBrk="1" fontAlgn="base" latinLnBrk="0" hangingPunct="1">
              <a:lnSpc>
                <a:spcPct val="100000"/>
              </a:lnSpc>
              <a:spcBef>
                <a:spcPts val="480"/>
              </a:spcBef>
              <a:spcAft>
                <a:spcPct val="0"/>
              </a:spcAft>
              <a:buClrTx/>
              <a:buSzTx/>
              <a:tabLst>
                <a:tab pos="2743200" algn="l"/>
                <a:tab pos="3657600" algn="l"/>
                <a:tab pos="4572000" algn="l"/>
                <a:tab pos="5486400" algn="l"/>
              </a:tabLst>
            </a:pPr>
            <a:r>
              <a:rPr lang="en-US" noProof="0" dirty="0"/>
              <a:t>Click to add source of Information</a:t>
            </a:r>
          </a:p>
        </p:txBody>
      </p:sp>
    </p:spTree>
    <p:extLst>
      <p:ext uri="{BB962C8B-B14F-4D97-AF65-F5344CB8AC3E}">
        <p14:creationId xmlns:p14="http://schemas.microsoft.com/office/powerpoint/2010/main" val="69880800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FSLR_BLANK">
    <p:spTree>
      <p:nvGrpSpPr>
        <p:cNvPr id="1" name=""/>
        <p:cNvGrpSpPr/>
        <p:nvPr/>
      </p:nvGrpSpPr>
      <p:grpSpPr>
        <a:xfrm>
          <a:off x="0" y="0"/>
          <a:ext cx="0" cy="0"/>
          <a:chOff x="0" y="0"/>
          <a:chExt cx="0" cy="0"/>
        </a:xfrm>
      </p:grpSpPr>
      <p:sp>
        <p:nvSpPr>
          <p:cNvPr id="4" name="Rectangle 21"/>
          <p:cNvSpPr>
            <a:spLocks noGrp="1" noChangeArrowheads="1"/>
          </p:cNvSpPr>
          <p:nvPr userDrawn="1"/>
        </p:nvSpPr>
        <p:spPr bwMode="auto">
          <a:xfrm>
            <a:off x="8534903" y="4832812"/>
            <a:ext cx="457200" cy="182880"/>
          </a:xfrm>
          <a:prstGeom prst="rect">
            <a:avLst/>
          </a:prstGeom>
          <a:noFill/>
          <a:ln w="9525">
            <a:noFill/>
            <a:miter lim="800000"/>
            <a:headEnd/>
            <a:tailEnd/>
          </a:ln>
        </p:spPr>
        <p:txBody>
          <a:bodyPr wrap="none" lIns="0" tIns="0" rIns="0" bIns="0" anchor="b" anchorCtr="0"/>
          <a:lstStyle/>
          <a:p>
            <a:pPr algn="r"/>
            <a:fld id="{2EFC56DB-0B3A-4FC6-9CA8-74B391DA3C8A}" type="slidenum">
              <a:rPr lang="en-US" sz="800" noProof="0" smtClean="0">
                <a:solidFill>
                  <a:schemeClr val="tx1"/>
                </a:solidFill>
                <a:latin typeface="+mn-lt"/>
              </a:rPr>
              <a:pPr algn="r"/>
              <a:t>‹#›</a:t>
            </a:fld>
            <a:endParaRPr lang="en-US" sz="950" noProof="0" dirty="0">
              <a:solidFill>
                <a:schemeClr val="tx1"/>
              </a:solidFill>
              <a:latin typeface="+mn-lt"/>
            </a:endParaRPr>
          </a:p>
        </p:txBody>
      </p:sp>
    </p:spTree>
    <p:extLst>
      <p:ext uri="{BB962C8B-B14F-4D97-AF65-F5344CB8AC3E}">
        <p14:creationId xmlns:p14="http://schemas.microsoft.com/office/powerpoint/2010/main" val="302266854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SLR_Project">
    <p:spTree>
      <p:nvGrpSpPr>
        <p:cNvPr id="1" name=""/>
        <p:cNvGrpSpPr/>
        <p:nvPr/>
      </p:nvGrpSpPr>
      <p:grpSpPr>
        <a:xfrm>
          <a:off x="0" y="0"/>
          <a:ext cx="0" cy="0"/>
          <a:chOff x="0" y="0"/>
          <a:chExt cx="0" cy="0"/>
        </a:xfrm>
      </p:grpSpPr>
      <p:sp>
        <p:nvSpPr>
          <p:cNvPr id="11" name="Rectangle 10"/>
          <p:cNvSpPr/>
          <p:nvPr userDrawn="1"/>
        </p:nvSpPr>
        <p:spPr>
          <a:xfrm rot="16200000">
            <a:off x="8451562" y="3859804"/>
            <a:ext cx="1110557" cy="274320"/>
          </a:xfrm>
          <a:prstGeom prst="rect">
            <a:avLst/>
          </a:prstGeom>
        </p:spPr>
        <p:txBody>
          <a:bodyPr wrap="none" lIns="0" tIns="0" rIns="0" bIns="0" anchor="ctr" anchorCtr="0">
            <a:noAutofit/>
          </a:bodyPr>
          <a:lstStyle/>
          <a:p>
            <a:pPr marL="0" marR="0" lvl="0" indent="-342900" algn="l" defTabSz="823913" rtl="0" eaLnBrk="0" fontAlgn="base" latinLnBrk="0" hangingPunct="0">
              <a:lnSpc>
                <a:spcPct val="100000"/>
              </a:lnSpc>
              <a:spcBef>
                <a:spcPct val="0"/>
              </a:spcBef>
              <a:spcAft>
                <a:spcPct val="0"/>
              </a:spcAft>
              <a:buClr>
                <a:srgbClr val="00679F"/>
              </a:buClr>
              <a:buSzTx/>
              <a:buFont typeface="Wingdings" pitchFamily="1" charset="2"/>
              <a:buNone/>
              <a:tabLst>
                <a:tab pos="2743200" algn="l"/>
                <a:tab pos="3657600" algn="l"/>
                <a:tab pos="4572000" algn="l"/>
                <a:tab pos="5486400" algn="l"/>
              </a:tabLst>
              <a:defRPr/>
            </a:pPr>
            <a:r>
              <a:rPr lang="en-US" sz="600" b="0" i="0" spc="30" baseline="0" noProof="0" dirty="0">
                <a:solidFill>
                  <a:schemeClr val="tx1"/>
                </a:solidFill>
                <a:latin typeface="+mn-lt"/>
              </a:rPr>
              <a:t>© </a:t>
            </a:r>
            <a:r>
              <a:rPr lang="en-US" sz="600" b="0" i="0" spc="30" normalizeH="0" baseline="0" noProof="0" dirty="0">
                <a:solidFill>
                  <a:schemeClr val="tx1"/>
                </a:solidFill>
                <a:uFill>
                  <a:solidFill>
                    <a:schemeClr val="tx1"/>
                  </a:solidFill>
                </a:uFill>
                <a:latin typeface="+mn-lt"/>
              </a:rPr>
              <a:t>Copyright First Solar, Inc. </a:t>
            </a:r>
            <a:endParaRPr kumimoji="0" lang="en-US" sz="600" b="0" i="0" u="none" strike="noStrike" kern="1200" cap="none" spc="30" normalizeH="0" baseline="0" noProof="0" dirty="0">
              <a:ln>
                <a:noFill/>
              </a:ln>
              <a:solidFill>
                <a:schemeClr val="tx1"/>
              </a:solidFill>
              <a:effectLst/>
              <a:uLnTx/>
              <a:uFill>
                <a:solidFill>
                  <a:schemeClr val="tx1"/>
                </a:solidFill>
              </a:uFill>
              <a:latin typeface="+mn-lt"/>
              <a:ea typeface="+mn-ea"/>
              <a:cs typeface="+mn-cs"/>
            </a:endParaRPr>
          </a:p>
          <a:p>
            <a:pPr marL="0" marR="0" lvl="0" indent="-342900" algn="l" defTabSz="823913" rtl="0" eaLnBrk="0" fontAlgn="base" latinLnBrk="0" hangingPunct="0">
              <a:lnSpc>
                <a:spcPct val="100000"/>
              </a:lnSpc>
              <a:spcBef>
                <a:spcPct val="0"/>
              </a:spcBef>
              <a:spcAft>
                <a:spcPct val="0"/>
              </a:spcAft>
              <a:buClr>
                <a:srgbClr val="00679F"/>
              </a:buClr>
              <a:buSzTx/>
              <a:buFont typeface="Wingdings" pitchFamily="1" charset="2"/>
              <a:buNone/>
              <a:tabLst>
                <a:tab pos="2743200" algn="l"/>
                <a:tab pos="3657600" algn="l"/>
                <a:tab pos="4572000" algn="l"/>
                <a:tab pos="5486400" algn="l"/>
              </a:tabLst>
              <a:defRPr/>
            </a:pPr>
            <a:endParaRPr kumimoji="0" lang="en-US" sz="700" b="0" i="0" u="none" strike="noStrike" kern="1200" cap="none" spc="30" normalizeH="0" baseline="0" noProof="0" dirty="0">
              <a:ln>
                <a:noFill/>
              </a:ln>
              <a:solidFill>
                <a:schemeClr val="tx2"/>
              </a:solidFill>
              <a:effectLst/>
              <a:uLnTx/>
              <a:uFillTx/>
              <a:latin typeface="+mn-lt"/>
              <a:ea typeface="+mn-ea"/>
              <a:cs typeface="+mn-cs"/>
            </a:endParaRPr>
          </a:p>
        </p:txBody>
      </p:sp>
      <p:sp>
        <p:nvSpPr>
          <p:cNvPr id="2" name="Title 1"/>
          <p:cNvSpPr>
            <a:spLocks noGrp="1"/>
          </p:cNvSpPr>
          <p:nvPr>
            <p:ph type="title"/>
          </p:nvPr>
        </p:nvSpPr>
        <p:spPr>
          <a:xfrm>
            <a:off x="0" y="4453305"/>
            <a:ext cx="8839200" cy="548640"/>
          </a:xfrm>
        </p:spPr>
        <p:txBody>
          <a:bodyPr lIns="91440" tIns="45720" rIns="91440" bIns="45720" anchor="ctr" anchorCtr="0">
            <a:noAutofit/>
          </a:bodyPr>
          <a:lstStyle>
            <a:lvl1pPr algn="r">
              <a:defRPr kumimoji="0" lang="en-US" sz="2300" b="0" i="0" u="none" strike="noStrike" kern="1200" cap="none" spc="0" normalizeH="0" baseline="0" noProof="0" dirty="0" smtClean="0">
                <a:ln>
                  <a:noFill/>
                </a:ln>
                <a:solidFill>
                  <a:srgbClr val="6D6D6D"/>
                </a:solidFill>
                <a:effectLst>
                  <a:innerShdw blurRad="63500" dist="50800" dir="13500000">
                    <a:prstClr val="black">
                      <a:alpha val="50000"/>
                    </a:prstClr>
                  </a:innerShdw>
                </a:effectLst>
                <a:uLnTx/>
                <a:uFillTx/>
                <a:latin typeface="+mj-lt"/>
                <a:ea typeface="+mn-ea"/>
                <a:cs typeface="+mn-cs"/>
              </a:defRPr>
            </a:lvl1pPr>
          </a:lstStyle>
          <a:p>
            <a:r>
              <a:rPr lang="en-US" smtClean="0"/>
              <a:t>Click to edit Master title style</a:t>
            </a:r>
            <a:endParaRPr lang="en-US" dirty="0"/>
          </a:p>
        </p:txBody>
      </p:sp>
      <p:grpSp>
        <p:nvGrpSpPr>
          <p:cNvPr id="12" name="Group 11"/>
          <p:cNvGrpSpPr/>
          <p:nvPr userDrawn="1"/>
        </p:nvGrpSpPr>
        <p:grpSpPr>
          <a:xfrm>
            <a:off x="8825849" y="4575103"/>
            <a:ext cx="281944" cy="1115666"/>
            <a:chOff x="8818229" y="4575103"/>
            <a:chExt cx="281944" cy="1115666"/>
          </a:xfrm>
        </p:grpSpPr>
        <p:sp>
          <p:nvSpPr>
            <p:cNvPr id="13" name="TextBox 12"/>
            <p:cNvSpPr txBox="1"/>
            <p:nvPr userDrawn="1"/>
          </p:nvSpPr>
          <p:spPr>
            <a:xfrm rot="16200000">
              <a:off x="8437830" y="4955502"/>
              <a:ext cx="1035118" cy="274320"/>
            </a:xfrm>
            <a:prstGeom prst="rect">
              <a:avLst/>
            </a:prstGeom>
            <a:noFill/>
            <a:ln w="25400">
              <a:noFill/>
            </a:ln>
            <a:effectLst/>
          </p:spPr>
          <p:txBody>
            <a:bodyPr wrap="square" lIns="45720" tIns="27432" rIns="0" bIns="27432" rtlCol="0" anchor="ctr" anchorCtr="0">
              <a:noAutofit/>
            </a:bodyPr>
            <a:lstStyle/>
            <a:p>
              <a:pPr algn="r">
                <a:spcBef>
                  <a:spcPts val="480"/>
                </a:spcBef>
                <a:tabLst>
                  <a:tab pos="2743200" algn="l"/>
                  <a:tab pos="3657600" algn="l"/>
                  <a:tab pos="4572000" algn="l"/>
                  <a:tab pos="5486400" algn="l"/>
                </a:tabLst>
              </a:pPr>
              <a:fld id="{D48AE3BA-025A-41BC-AF16-9FF28446787C}" type="datetime3">
                <a:rPr lang="en-US" sz="600" spc="30" baseline="0" smtClean="0">
                  <a:latin typeface="+mn-lt"/>
                </a:rPr>
                <a:t>10 June 2019</a:t>
              </a:fld>
              <a:endParaRPr lang="en-US" sz="600" spc="30" baseline="0" dirty="0">
                <a:latin typeface="+mn-lt"/>
              </a:endParaRPr>
            </a:p>
          </p:txBody>
        </p:sp>
        <p:sp>
          <p:nvSpPr>
            <p:cNvPr id="14" name="Rectangle 13"/>
            <p:cNvSpPr/>
            <p:nvPr userDrawn="1"/>
          </p:nvSpPr>
          <p:spPr>
            <a:xfrm rot="16200000">
              <a:off x="8509991" y="5100587"/>
              <a:ext cx="906044" cy="274320"/>
            </a:xfrm>
            <a:prstGeom prst="rect">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latin typeface="+mn-lt"/>
              </a:endParaRPr>
            </a:p>
          </p:txBody>
        </p:sp>
      </p:grpSp>
      <p:sp>
        <p:nvSpPr>
          <p:cNvPr id="10" name="Rectangle 21"/>
          <p:cNvSpPr>
            <a:spLocks noGrp="1" noChangeArrowheads="1"/>
          </p:cNvSpPr>
          <p:nvPr userDrawn="1"/>
        </p:nvSpPr>
        <p:spPr bwMode="auto">
          <a:xfrm>
            <a:off x="8534903" y="4832812"/>
            <a:ext cx="457200" cy="182880"/>
          </a:xfrm>
          <a:prstGeom prst="rect">
            <a:avLst/>
          </a:prstGeom>
          <a:noFill/>
          <a:ln w="9525">
            <a:noFill/>
            <a:miter lim="800000"/>
            <a:headEnd/>
            <a:tailEnd/>
          </a:ln>
        </p:spPr>
        <p:txBody>
          <a:bodyPr wrap="none" lIns="0" tIns="0" rIns="0" bIns="0" anchor="b" anchorCtr="0"/>
          <a:lstStyle/>
          <a:p>
            <a:pPr algn="r"/>
            <a:fld id="{2EFC56DB-0B3A-4FC6-9CA8-74B391DA3C8A}" type="slidenum">
              <a:rPr lang="en-US" sz="800" noProof="0" smtClean="0">
                <a:solidFill>
                  <a:schemeClr val="tx1"/>
                </a:solidFill>
                <a:latin typeface="+mn-lt"/>
              </a:rPr>
              <a:pPr algn="r"/>
              <a:t>‹#›</a:t>
            </a:fld>
            <a:endParaRPr lang="en-US" sz="950" noProof="0" dirty="0">
              <a:solidFill>
                <a:schemeClr val="tx1"/>
              </a:solidFill>
              <a:latin typeface="+mn-lt"/>
            </a:endParaRPr>
          </a:p>
        </p:txBody>
      </p:sp>
    </p:spTree>
    <p:extLst>
      <p:ext uri="{BB962C8B-B14F-4D97-AF65-F5344CB8AC3E}">
        <p14:creationId xmlns:p14="http://schemas.microsoft.com/office/powerpoint/2010/main" val="213623745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FSLR_Closing">
    <p:bg>
      <p:bgPr>
        <a:solidFill>
          <a:schemeClr val="bg2">
            <a:lumMod val="40000"/>
            <a:lumOff val="60000"/>
          </a:schemeClr>
        </a:solidFill>
        <a:effectLst/>
      </p:bgPr>
    </p:bg>
    <p:spTree>
      <p:nvGrpSpPr>
        <p:cNvPr id="1" name=""/>
        <p:cNvGrpSpPr/>
        <p:nvPr/>
      </p:nvGrpSpPr>
      <p:grpSpPr>
        <a:xfrm>
          <a:off x="0" y="0"/>
          <a:ext cx="0" cy="0"/>
          <a:chOff x="0" y="0"/>
          <a:chExt cx="0" cy="0"/>
        </a:xfrm>
      </p:grpSpPr>
      <p:grpSp>
        <p:nvGrpSpPr>
          <p:cNvPr id="228" name="Group 227"/>
          <p:cNvGrpSpPr/>
          <p:nvPr userDrawn="1"/>
        </p:nvGrpSpPr>
        <p:grpSpPr>
          <a:xfrm>
            <a:off x="0" y="-608"/>
            <a:ext cx="9144000" cy="5127626"/>
            <a:chOff x="0" y="7938"/>
            <a:chExt cx="9144000" cy="5127626"/>
          </a:xfrm>
        </p:grpSpPr>
        <p:sp>
          <p:nvSpPr>
            <p:cNvPr id="229" name="Line 5"/>
            <p:cNvSpPr>
              <a:spLocks noChangeShapeType="1"/>
            </p:cNvSpPr>
            <p:nvPr/>
          </p:nvSpPr>
          <p:spPr bwMode="auto">
            <a:xfrm flipV="1">
              <a:off x="60325" y="7938"/>
              <a:ext cx="5118100"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 name="Line 6"/>
            <p:cNvSpPr>
              <a:spLocks noChangeShapeType="1"/>
            </p:cNvSpPr>
            <p:nvPr/>
          </p:nvSpPr>
          <p:spPr bwMode="auto">
            <a:xfrm flipV="1">
              <a:off x="142875" y="7938"/>
              <a:ext cx="5121275"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 name="Line 7"/>
            <p:cNvSpPr>
              <a:spLocks noChangeShapeType="1"/>
            </p:cNvSpPr>
            <p:nvPr/>
          </p:nvSpPr>
          <p:spPr bwMode="auto">
            <a:xfrm flipV="1">
              <a:off x="227013" y="7938"/>
              <a:ext cx="5122863"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 name="Line 8"/>
            <p:cNvSpPr>
              <a:spLocks noChangeShapeType="1"/>
            </p:cNvSpPr>
            <p:nvPr/>
          </p:nvSpPr>
          <p:spPr bwMode="auto">
            <a:xfrm flipV="1">
              <a:off x="312738" y="7938"/>
              <a:ext cx="5119688"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 name="Line 9"/>
            <p:cNvSpPr>
              <a:spLocks noChangeShapeType="1"/>
            </p:cNvSpPr>
            <p:nvPr/>
          </p:nvSpPr>
          <p:spPr bwMode="auto">
            <a:xfrm flipV="1">
              <a:off x="395288" y="7938"/>
              <a:ext cx="5121275"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 name="Line 10"/>
            <p:cNvSpPr>
              <a:spLocks noChangeShapeType="1"/>
            </p:cNvSpPr>
            <p:nvPr/>
          </p:nvSpPr>
          <p:spPr bwMode="auto">
            <a:xfrm flipV="1">
              <a:off x="481013" y="7938"/>
              <a:ext cx="5121275"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 name="Line 11"/>
            <p:cNvSpPr>
              <a:spLocks noChangeShapeType="1"/>
            </p:cNvSpPr>
            <p:nvPr/>
          </p:nvSpPr>
          <p:spPr bwMode="auto">
            <a:xfrm flipV="1">
              <a:off x="566738" y="7938"/>
              <a:ext cx="5118100"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 name="Line 12"/>
            <p:cNvSpPr>
              <a:spLocks noChangeShapeType="1"/>
            </p:cNvSpPr>
            <p:nvPr/>
          </p:nvSpPr>
          <p:spPr bwMode="auto">
            <a:xfrm flipV="1">
              <a:off x="647700" y="7938"/>
              <a:ext cx="5122863"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Line 13"/>
            <p:cNvSpPr>
              <a:spLocks noChangeShapeType="1"/>
            </p:cNvSpPr>
            <p:nvPr/>
          </p:nvSpPr>
          <p:spPr bwMode="auto">
            <a:xfrm flipV="1">
              <a:off x="733425" y="7938"/>
              <a:ext cx="5122863"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Line 14"/>
            <p:cNvSpPr>
              <a:spLocks noChangeShapeType="1"/>
            </p:cNvSpPr>
            <p:nvPr/>
          </p:nvSpPr>
          <p:spPr bwMode="auto">
            <a:xfrm flipV="1">
              <a:off x="819150" y="7938"/>
              <a:ext cx="5118100"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Line 15"/>
            <p:cNvSpPr>
              <a:spLocks noChangeShapeType="1"/>
            </p:cNvSpPr>
            <p:nvPr/>
          </p:nvSpPr>
          <p:spPr bwMode="auto">
            <a:xfrm flipV="1">
              <a:off x="901700" y="7938"/>
              <a:ext cx="5121275"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Line 16"/>
            <p:cNvSpPr>
              <a:spLocks noChangeShapeType="1"/>
            </p:cNvSpPr>
            <p:nvPr/>
          </p:nvSpPr>
          <p:spPr bwMode="auto">
            <a:xfrm flipV="1">
              <a:off x="985838" y="7938"/>
              <a:ext cx="5122863"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Line 17"/>
            <p:cNvSpPr>
              <a:spLocks noChangeShapeType="1"/>
            </p:cNvSpPr>
            <p:nvPr/>
          </p:nvSpPr>
          <p:spPr bwMode="auto">
            <a:xfrm flipV="1">
              <a:off x="1071563" y="7938"/>
              <a:ext cx="5122863"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Line 18"/>
            <p:cNvSpPr>
              <a:spLocks noChangeShapeType="1"/>
            </p:cNvSpPr>
            <p:nvPr/>
          </p:nvSpPr>
          <p:spPr bwMode="auto">
            <a:xfrm flipV="1">
              <a:off x="1157288" y="7938"/>
              <a:ext cx="5118100"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Line 19"/>
            <p:cNvSpPr>
              <a:spLocks noChangeShapeType="1"/>
            </p:cNvSpPr>
            <p:nvPr/>
          </p:nvSpPr>
          <p:spPr bwMode="auto">
            <a:xfrm flipV="1">
              <a:off x="1239838" y="7938"/>
              <a:ext cx="5121275"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Line 20"/>
            <p:cNvSpPr>
              <a:spLocks noChangeShapeType="1"/>
            </p:cNvSpPr>
            <p:nvPr/>
          </p:nvSpPr>
          <p:spPr bwMode="auto">
            <a:xfrm flipV="1">
              <a:off x="1325563" y="7938"/>
              <a:ext cx="5121275"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Line 21"/>
            <p:cNvSpPr>
              <a:spLocks noChangeShapeType="1"/>
            </p:cNvSpPr>
            <p:nvPr/>
          </p:nvSpPr>
          <p:spPr bwMode="auto">
            <a:xfrm flipV="1">
              <a:off x="1409700" y="7938"/>
              <a:ext cx="5119688"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Line 22"/>
            <p:cNvSpPr>
              <a:spLocks noChangeShapeType="1"/>
            </p:cNvSpPr>
            <p:nvPr/>
          </p:nvSpPr>
          <p:spPr bwMode="auto">
            <a:xfrm flipV="1">
              <a:off x="1492250" y="7938"/>
              <a:ext cx="5122863"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Line 23"/>
            <p:cNvSpPr>
              <a:spLocks noChangeShapeType="1"/>
            </p:cNvSpPr>
            <p:nvPr/>
          </p:nvSpPr>
          <p:spPr bwMode="auto">
            <a:xfrm flipV="1">
              <a:off x="1577975" y="7938"/>
              <a:ext cx="5121275"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24"/>
            <p:cNvSpPr>
              <a:spLocks noChangeShapeType="1"/>
            </p:cNvSpPr>
            <p:nvPr/>
          </p:nvSpPr>
          <p:spPr bwMode="auto">
            <a:xfrm flipV="1">
              <a:off x="1663700" y="7938"/>
              <a:ext cx="5118100"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25"/>
            <p:cNvSpPr>
              <a:spLocks noChangeShapeType="1"/>
            </p:cNvSpPr>
            <p:nvPr/>
          </p:nvSpPr>
          <p:spPr bwMode="auto">
            <a:xfrm flipV="1">
              <a:off x="1744663" y="7938"/>
              <a:ext cx="5122863"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Line 26"/>
            <p:cNvSpPr>
              <a:spLocks noChangeShapeType="1"/>
            </p:cNvSpPr>
            <p:nvPr/>
          </p:nvSpPr>
          <p:spPr bwMode="auto">
            <a:xfrm flipV="1">
              <a:off x="1830388" y="7938"/>
              <a:ext cx="5122863"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Line 27"/>
            <p:cNvSpPr>
              <a:spLocks noChangeShapeType="1"/>
            </p:cNvSpPr>
            <p:nvPr/>
          </p:nvSpPr>
          <p:spPr bwMode="auto">
            <a:xfrm flipV="1">
              <a:off x="1916113" y="7938"/>
              <a:ext cx="5119688"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Line 28"/>
            <p:cNvSpPr>
              <a:spLocks noChangeShapeType="1"/>
            </p:cNvSpPr>
            <p:nvPr/>
          </p:nvSpPr>
          <p:spPr bwMode="auto">
            <a:xfrm flipV="1">
              <a:off x="1998663" y="7938"/>
              <a:ext cx="5121275"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Line 29"/>
            <p:cNvSpPr>
              <a:spLocks noChangeShapeType="1"/>
            </p:cNvSpPr>
            <p:nvPr/>
          </p:nvSpPr>
          <p:spPr bwMode="auto">
            <a:xfrm flipV="1">
              <a:off x="2084388" y="7938"/>
              <a:ext cx="5121275"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Line 30"/>
            <p:cNvSpPr>
              <a:spLocks noChangeShapeType="1"/>
            </p:cNvSpPr>
            <p:nvPr/>
          </p:nvSpPr>
          <p:spPr bwMode="auto">
            <a:xfrm flipV="1">
              <a:off x="2168525" y="7938"/>
              <a:ext cx="5119688"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Line 31"/>
            <p:cNvSpPr>
              <a:spLocks noChangeShapeType="1"/>
            </p:cNvSpPr>
            <p:nvPr/>
          </p:nvSpPr>
          <p:spPr bwMode="auto">
            <a:xfrm flipV="1">
              <a:off x="2251075" y="7938"/>
              <a:ext cx="5122863"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Line 32"/>
            <p:cNvSpPr>
              <a:spLocks noChangeShapeType="1"/>
            </p:cNvSpPr>
            <p:nvPr/>
          </p:nvSpPr>
          <p:spPr bwMode="auto">
            <a:xfrm flipV="1">
              <a:off x="2336800" y="7938"/>
              <a:ext cx="5121275"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33"/>
            <p:cNvSpPr>
              <a:spLocks noChangeShapeType="1"/>
            </p:cNvSpPr>
            <p:nvPr/>
          </p:nvSpPr>
          <p:spPr bwMode="auto">
            <a:xfrm flipV="1">
              <a:off x="2422525" y="7938"/>
              <a:ext cx="5118100"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Line 34"/>
            <p:cNvSpPr>
              <a:spLocks noChangeShapeType="1"/>
            </p:cNvSpPr>
            <p:nvPr/>
          </p:nvSpPr>
          <p:spPr bwMode="auto">
            <a:xfrm flipV="1">
              <a:off x="2503488" y="7938"/>
              <a:ext cx="5122863"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Line 35"/>
            <p:cNvSpPr>
              <a:spLocks noChangeShapeType="1"/>
            </p:cNvSpPr>
            <p:nvPr/>
          </p:nvSpPr>
          <p:spPr bwMode="auto">
            <a:xfrm flipV="1">
              <a:off x="2589213" y="7938"/>
              <a:ext cx="5122863"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Line 36"/>
            <p:cNvSpPr>
              <a:spLocks noChangeShapeType="1"/>
            </p:cNvSpPr>
            <p:nvPr/>
          </p:nvSpPr>
          <p:spPr bwMode="auto">
            <a:xfrm flipV="1">
              <a:off x="2674938" y="7938"/>
              <a:ext cx="5119688"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Line 37"/>
            <p:cNvSpPr>
              <a:spLocks noChangeShapeType="1"/>
            </p:cNvSpPr>
            <p:nvPr/>
          </p:nvSpPr>
          <p:spPr bwMode="auto">
            <a:xfrm flipV="1">
              <a:off x="2757488" y="7938"/>
              <a:ext cx="5121275"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Line 38"/>
            <p:cNvSpPr>
              <a:spLocks noChangeShapeType="1"/>
            </p:cNvSpPr>
            <p:nvPr/>
          </p:nvSpPr>
          <p:spPr bwMode="auto">
            <a:xfrm flipV="1">
              <a:off x="2843213" y="7938"/>
              <a:ext cx="5121275"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Line 39"/>
            <p:cNvSpPr>
              <a:spLocks noChangeShapeType="1"/>
            </p:cNvSpPr>
            <p:nvPr/>
          </p:nvSpPr>
          <p:spPr bwMode="auto">
            <a:xfrm flipV="1">
              <a:off x="2927350" y="7938"/>
              <a:ext cx="5119688"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Line 40"/>
            <p:cNvSpPr>
              <a:spLocks noChangeShapeType="1"/>
            </p:cNvSpPr>
            <p:nvPr/>
          </p:nvSpPr>
          <p:spPr bwMode="auto">
            <a:xfrm flipV="1">
              <a:off x="3009900" y="7938"/>
              <a:ext cx="5122863"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Line 41"/>
            <p:cNvSpPr>
              <a:spLocks noChangeShapeType="1"/>
            </p:cNvSpPr>
            <p:nvPr/>
          </p:nvSpPr>
          <p:spPr bwMode="auto">
            <a:xfrm flipV="1">
              <a:off x="3095625" y="7938"/>
              <a:ext cx="5121275"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Line 42"/>
            <p:cNvSpPr>
              <a:spLocks noChangeShapeType="1"/>
            </p:cNvSpPr>
            <p:nvPr/>
          </p:nvSpPr>
          <p:spPr bwMode="auto">
            <a:xfrm flipV="1">
              <a:off x="3181350" y="7938"/>
              <a:ext cx="5118100"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Line 43"/>
            <p:cNvSpPr>
              <a:spLocks noChangeShapeType="1"/>
            </p:cNvSpPr>
            <p:nvPr/>
          </p:nvSpPr>
          <p:spPr bwMode="auto">
            <a:xfrm flipV="1">
              <a:off x="3262313" y="7938"/>
              <a:ext cx="5122863"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Line 44"/>
            <p:cNvSpPr>
              <a:spLocks noChangeShapeType="1"/>
            </p:cNvSpPr>
            <p:nvPr/>
          </p:nvSpPr>
          <p:spPr bwMode="auto">
            <a:xfrm flipV="1">
              <a:off x="3348038" y="7938"/>
              <a:ext cx="5122863"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Line 45"/>
            <p:cNvSpPr>
              <a:spLocks noChangeShapeType="1"/>
            </p:cNvSpPr>
            <p:nvPr/>
          </p:nvSpPr>
          <p:spPr bwMode="auto">
            <a:xfrm flipV="1">
              <a:off x="3433763" y="7938"/>
              <a:ext cx="5119688"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Line 46"/>
            <p:cNvSpPr>
              <a:spLocks noChangeShapeType="1"/>
            </p:cNvSpPr>
            <p:nvPr/>
          </p:nvSpPr>
          <p:spPr bwMode="auto">
            <a:xfrm flipV="1">
              <a:off x="3519488" y="7938"/>
              <a:ext cx="5118100"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Line 47"/>
            <p:cNvSpPr>
              <a:spLocks noChangeShapeType="1"/>
            </p:cNvSpPr>
            <p:nvPr/>
          </p:nvSpPr>
          <p:spPr bwMode="auto">
            <a:xfrm flipV="1">
              <a:off x="3602038" y="7938"/>
              <a:ext cx="5121275"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 name="Line 48"/>
            <p:cNvSpPr>
              <a:spLocks noChangeShapeType="1"/>
            </p:cNvSpPr>
            <p:nvPr/>
          </p:nvSpPr>
          <p:spPr bwMode="auto">
            <a:xfrm flipV="1">
              <a:off x="3686175" y="7938"/>
              <a:ext cx="5122863"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 name="Line 49"/>
            <p:cNvSpPr>
              <a:spLocks noChangeShapeType="1"/>
            </p:cNvSpPr>
            <p:nvPr/>
          </p:nvSpPr>
          <p:spPr bwMode="auto">
            <a:xfrm flipV="1">
              <a:off x="3771900" y="7938"/>
              <a:ext cx="5119688"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 name="Line 50"/>
            <p:cNvSpPr>
              <a:spLocks noChangeShapeType="1"/>
            </p:cNvSpPr>
            <p:nvPr/>
          </p:nvSpPr>
          <p:spPr bwMode="auto">
            <a:xfrm flipV="1">
              <a:off x="3854450" y="7938"/>
              <a:ext cx="5121275"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 name="Line 51"/>
            <p:cNvSpPr>
              <a:spLocks noChangeShapeType="1"/>
            </p:cNvSpPr>
            <p:nvPr/>
          </p:nvSpPr>
          <p:spPr bwMode="auto">
            <a:xfrm flipV="1">
              <a:off x="3940175" y="7938"/>
              <a:ext cx="5121275" cy="5127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 name="Line 52"/>
            <p:cNvSpPr>
              <a:spLocks noChangeShapeType="1"/>
            </p:cNvSpPr>
            <p:nvPr/>
          </p:nvSpPr>
          <p:spPr bwMode="auto">
            <a:xfrm flipV="1">
              <a:off x="9115425" y="7938"/>
              <a:ext cx="28575" cy="285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 name="Line 53"/>
            <p:cNvSpPr>
              <a:spLocks noChangeShapeType="1"/>
            </p:cNvSpPr>
            <p:nvPr/>
          </p:nvSpPr>
          <p:spPr bwMode="auto">
            <a:xfrm flipV="1">
              <a:off x="4024313" y="36513"/>
              <a:ext cx="5091113" cy="509905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 name="Line 54"/>
            <p:cNvSpPr>
              <a:spLocks noChangeShapeType="1"/>
            </p:cNvSpPr>
            <p:nvPr/>
          </p:nvSpPr>
          <p:spPr bwMode="auto">
            <a:xfrm flipV="1">
              <a:off x="4106863" y="122238"/>
              <a:ext cx="5008563" cy="50133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 name="Line 55"/>
            <p:cNvSpPr>
              <a:spLocks noChangeShapeType="1"/>
            </p:cNvSpPr>
            <p:nvPr/>
          </p:nvSpPr>
          <p:spPr bwMode="auto">
            <a:xfrm flipV="1">
              <a:off x="4192588" y="207963"/>
              <a:ext cx="4922838" cy="492760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 name="Line 56"/>
            <p:cNvSpPr>
              <a:spLocks noChangeShapeType="1"/>
            </p:cNvSpPr>
            <p:nvPr/>
          </p:nvSpPr>
          <p:spPr bwMode="auto">
            <a:xfrm flipV="1">
              <a:off x="4278313" y="290513"/>
              <a:ext cx="4837113" cy="484505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 name="Line 57"/>
            <p:cNvSpPr>
              <a:spLocks noChangeShapeType="1"/>
            </p:cNvSpPr>
            <p:nvPr/>
          </p:nvSpPr>
          <p:spPr bwMode="auto">
            <a:xfrm flipV="1">
              <a:off x="4360863" y="374651"/>
              <a:ext cx="4754563" cy="476091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 name="Line 58"/>
            <p:cNvSpPr>
              <a:spLocks noChangeShapeType="1"/>
            </p:cNvSpPr>
            <p:nvPr/>
          </p:nvSpPr>
          <p:spPr bwMode="auto">
            <a:xfrm flipV="1">
              <a:off x="4445000" y="460376"/>
              <a:ext cx="4670425" cy="467518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 name="Line 59"/>
            <p:cNvSpPr>
              <a:spLocks noChangeShapeType="1"/>
            </p:cNvSpPr>
            <p:nvPr/>
          </p:nvSpPr>
          <p:spPr bwMode="auto">
            <a:xfrm flipV="1">
              <a:off x="4530725" y="542926"/>
              <a:ext cx="4584700" cy="459263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 name="Line 60"/>
            <p:cNvSpPr>
              <a:spLocks noChangeShapeType="1"/>
            </p:cNvSpPr>
            <p:nvPr/>
          </p:nvSpPr>
          <p:spPr bwMode="auto">
            <a:xfrm flipV="1">
              <a:off x="4613275" y="628651"/>
              <a:ext cx="4502150" cy="450691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 name="Line 61"/>
            <p:cNvSpPr>
              <a:spLocks noChangeShapeType="1"/>
            </p:cNvSpPr>
            <p:nvPr/>
          </p:nvSpPr>
          <p:spPr bwMode="auto">
            <a:xfrm flipV="1">
              <a:off x="4699000" y="714376"/>
              <a:ext cx="4416425" cy="442118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Line 62"/>
            <p:cNvSpPr>
              <a:spLocks noChangeShapeType="1"/>
            </p:cNvSpPr>
            <p:nvPr/>
          </p:nvSpPr>
          <p:spPr bwMode="auto">
            <a:xfrm flipV="1">
              <a:off x="4783138" y="795338"/>
              <a:ext cx="4332288" cy="43402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 name="Line 63"/>
            <p:cNvSpPr>
              <a:spLocks noChangeShapeType="1"/>
            </p:cNvSpPr>
            <p:nvPr/>
          </p:nvSpPr>
          <p:spPr bwMode="auto">
            <a:xfrm flipV="1">
              <a:off x="4865688" y="881063"/>
              <a:ext cx="4249738" cy="425450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 name="Line 64"/>
            <p:cNvSpPr>
              <a:spLocks noChangeShapeType="1"/>
            </p:cNvSpPr>
            <p:nvPr/>
          </p:nvSpPr>
          <p:spPr bwMode="auto">
            <a:xfrm flipV="1">
              <a:off x="4951413" y="966788"/>
              <a:ext cx="4164013" cy="41687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 name="Line 65"/>
            <p:cNvSpPr>
              <a:spLocks noChangeShapeType="1"/>
            </p:cNvSpPr>
            <p:nvPr/>
          </p:nvSpPr>
          <p:spPr bwMode="auto">
            <a:xfrm flipV="1">
              <a:off x="5037138" y="1049338"/>
              <a:ext cx="4078288" cy="40862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 name="Line 66"/>
            <p:cNvSpPr>
              <a:spLocks noChangeShapeType="1"/>
            </p:cNvSpPr>
            <p:nvPr/>
          </p:nvSpPr>
          <p:spPr bwMode="auto">
            <a:xfrm flipV="1">
              <a:off x="5119688" y="1135063"/>
              <a:ext cx="3995738" cy="400050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 name="Line 67"/>
            <p:cNvSpPr>
              <a:spLocks noChangeShapeType="1"/>
            </p:cNvSpPr>
            <p:nvPr/>
          </p:nvSpPr>
          <p:spPr bwMode="auto">
            <a:xfrm flipV="1">
              <a:off x="5203825" y="1220788"/>
              <a:ext cx="3911600" cy="39147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 name="Line 68"/>
            <p:cNvSpPr>
              <a:spLocks noChangeShapeType="1"/>
            </p:cNvSpPr>
            <p:nvPr/>
          </p:nvSpPr>
          <p:spPr bwMode="auto">
            <a:xfrm flipV="1">
              <a:off x="5289550" y="1301751"/>
              <a:ext cx="3825875" cy="383381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 name="Line 69"/>
            <p:cNvSpPr>
              <a:spLocks noChangeShapeType="1"/>
            </p:cNvSpPr>
            <p:nvPr/>
          </p:nvSpPr>
          <p:spPr bwMode="auto">
            <a:xfrm flipV="1">
              <a:off x="5372100" y="1387476"/>
              <a:ext cx="3743325" cy="374808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 name="Line 70"/>
            <p:cNvSpPr>
              <a:spLocks noChangeShapeType="1"/>
            </p:cNvSpPr>
            <p:nvPr/>
          </p:nvSpPr>
          <p:spPr bwMode="auto">
            <a:xfrm flipV="1">
              <a:off x="5457825" y="1473201"/>
              <a:ext cx="3657600" cy="366236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 name="Line 71"/>
            <p:cNvSpPr>
              <a:spLocks noChangeShapeType="1"/>
            </p:cNvSpPr>
            <p:nvPr/>
          </p:nvSpPr>
          <p:spPr bwMode="auto">
            <a:xfrm flipV="1">
              <a:off x="5541963" y="1558926"/>
              <a:ext cx="3573463" cy="357663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 name="Line 72"/>
            <p:cNvSpPr>
              <a:spLocks noChangeShapeType="1"/>
            </p:cNvSpPr>
            <p:nvPr/>
          </p:nvSpPr>
          <p:spPr bwMode="auto">
            <a:xfrm flipV="1">
              <a:off x="5624513" y="1641476"/>
              <a:ext cx="3490913" cy="349408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 name="Line 73"/>
            <p:cNvSpPr>
              <a:spLocks noChangeShapeType="1"/>
            </p:cNvSpPr>
            <p:nvPr/>
          </p:nvSpPr>
          <p:spPr bwMode="auto">
            <a:xfrm flipV="1">
              <a:off x="5710238" y="1727201"/>
              <a:ext cx="3405188" cy="340836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 name="Line 74"/>
            <p:cNvSpPr>
              <a:spLocks noChangeShapeType="1"/>
            </p:cNvSpPr>
            <p:nvPr/>
          </p:nvSpPr>
          <p:spPr bwMode="auto">
            <a:xfrm flipV="1">
              <a:off x="5795963" y="1811338"/>
              <a:ext cx="3319463" cy="33242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 name="Line 75"/>
            <p:cNvSpPr>
              <a:spLocks noChangeShapeType="1"/>
            </p:cNvSpPr>
            <p:nvPr/>
          </p:nvSpPr>
          <p:spPr bwMode="auto">
            <a:xfrm flipV="1">
              <a:off x="5878513" y="1893888"/>
              <a:ext cx="3236913" cy="32416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 name="Line 76"/>
            <p:cNvSpPr>
              <a:spLocks noChangeShapeType="1"/>
            </p:cNvSpPr>
            <p:nvPr/>
          </p:nvSpPr>
          <p:spPr bwMode="auto">
            <a:xfrm flipV="1">
              <a:off x="5962650" y="1979613"/>
              <a:ext cx="3152775" cy="315595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 name="Line 77"/>
            <p:cNvSpPr>
              <a:spLocks noChangeShapeType="1"/>
            </p:cNvSpPr>
            <p:nvPr/>
          </p:nvSpPr>
          <p:spPr bwMode="auto">
            <a:xfrm flipV="1">
              <a:off x="6048375" y="2065338"/>
              <a:ext cx="3067050" cy="30702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 name="Line 78"/>
            <p:cNvSpPr>
              <a:spLocks noChangeShapeType="1"/>
            </p:cNvSpPr>
            <p:nvPr/>
          </p:nvSpPr>
          <p:spPr bwMode="auto">
            <a:xfrm flipV="1">
              <a:off x="6134100" y="2147888"/>
              <a:ext cx="2981325" cy="29876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 name="Line 79"/>
            <p:cNvSpPr>
              <a:spLocks noChangeShapeType="1"/>
            </p:cNvSpPr>
            <p:nvPr/>
          </p:nvSpPr>
          <p:spPr bwMode="auto">
            <a:xfrm flipV="1">
              <a:off x="6216650" y="2233613"/>
              <a:ext cx="2898775" cy="290195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 name="Line 80"/>
            <p:cNvSpPr>
              <a:spLocks noChangeShapeType="1"/>
            </p:cNvSpPr>
            <p:nvPr/>
          </p:nvSpPr>
          <p:spPr bwMode="auto">
            <a:xfrm flipV="1">
              <a:off x="6300788" y="2319338"/>
              <a:ext cx="2814638" cy="28162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 name="Line 81"/>
            <p:cNvSpPr>
              <a:spLocks noChangeShapeType="1"/>
            </p:cNvSpPr>
            <p:nvPr/>
          </p:nvSpPr>
          <p:spPr bwMode="auto">
            <a:xfrm flipV="1">
              <a:off x="6386513" y="2400301"/>
              <a:ext cx="2728913" cy="273526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 name="Line 82"/>
            <p:cNvSpPr>
              <a:spLocks noChangeShapeType="1"/>
            </p:cNvSpPr>
            <p:nvPr/>
          </p:nvSpPr>
          <p:spPr bwMode="auto">
            <a:xfrm flipV="1">
              <a:off x="6469063" y="2486026"/>
              <a:ext cx="2646363" cy="264953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 name="Line 83"/>
            <p:cNvSpPr>
              <a:spLocks noChangeShapeType="1"/>
            </p:cNvSpPr>
            <p:nvPr/>
          </p:nvSpPr>
          <p:spPr bwMode="auto">
            <a:xfrm flipV="1">
              <a:off x="6554788" y="2571751"/>
              <a:ext cx="2560638" cy="256381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 name="Line 84"/>
            <p:cNvSpPr>
              <a:spLocks noChangeShapeType="1"/>
            </p:cNvSpPr>
            <p:nvPr/>
          </p:nvSpPr>
          <p:spPr bwMode="auto">
            <a:xfrm flipV="1">
              <a:off x="6640513" y="2654301"/>
              <a:ext cx="2474913" cy="248126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 name="Line 85"/>
            <p:cNvSpPr>
              <a:spLocks noChangeShapeType="1"/>
            </p:cNvSpPr>
            <p:nvPr/>
          </p:nvSpPr>
          <p:spPr bwMode="auto">
            <a:xfrm flipV="1">
              <a:off x="6721475" y="2740026"/>
              <a:ext cx="2393950" cy="239553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 name="Line 86"/>
            <p:cNvSpPr>
              <a:spLocks noChangeShapeType="1"/>
            </p:cNvSpPr>
            <p:nvPr/>
          </p:nvSpPr>
          <p:spPr bwMode="auto">
            <a:xfrm flipV="1">
              <a:off x="6807200" y="2825751"/>
              <a:ext cx="2308225" cy="230981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 name="Line 87"/>
            <p:cNvSpPr>
              <a:spLocks noChangeShapeType="1"/>
            </p:cNvSpPr>
            <p:nvPr/>
          </p:nvSpPr>
          <p:spPr bwMode="auto">
            <a:xfrm flipV="1">
              <a:off x="6892925" y="2906713"/>
              <a:ext cx="2222500" cy="222885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 name="Line 88"/>
            <p:cNvSpPr>
              <a:spLocks noChangeShapeType="1"/>
            </p:cNvSpPr>
            <p:nvPr/>
          </p:nvSpPr>
          <p:spPr bwMode="auto">
            <a:xfrm flipV="1">
              <a:off x="6975475" y="2992438"/>
              <a:ext cx="2139950" cy="21431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 name="Line 89"/>
            <p:cNvSpPr>
              <a:spLocks noChangeShapeType="1"/>
            </p:cNvSpPr>
            <p:nvPr/>
          </p:nvSpPr>
          <p:spPr bwMode="auto">
            <a:xfrm flipV="1">
              <a:off x="7059613" y="3078163"/>
              <a:ext cx="2055813" cy="205740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 name="Line 90"/>
            <p:cNvSpPr>
              <a:spLocks noChangeShapeType="1"/>
            </p:cNvSpPr>
            <p:nvPr/>
          </p:nvSpPr>
          <p:spPr bwMode="auto">
            <a:xfrm flipV="1">
              <a:off x="7145338" y="3163888"/>
              <a:ext cx="1970088" cy="19716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 name="Line 91"/>
            <p:cNvSpPr>
              <a:spLocks noChangeShapeType="1"/>
            </p:cNvSpPr>
            <p:nvPr/>
          </p:nvSpPr>
          <p:spPr bwMode="auto">
            <a:xfrm flipV="1">
              <a:off x="7227888" y="3246438"/>
              <a:ext cx="1887538" cy="18891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 name="Line 92"/>
            <p:cNvSpPr>
              <a:spLocks noChangeShapeType="1"/>
            </p:cNvSpPr>
            <p:nvPr/>
          </p:nvSpPr>
          <p:spPr bwMode="auto">
            <a:xfrm flipV="1">
              <a:off x="7313613" y="3332163"/>
              <a:ext cx="1801813" cy="180340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 name="Line 93"/>
            <p:cNvSpPr>
              <a:spLocks noChangeShapeType="1"/>
            </p:cNvSpPr>
            <p:nvPr/>
          </p:nvSpPr>
          <p:spPr bwMode="auto">
            <a:xfrm flipV="1">
              <a:off x="7399338" y="3416301"/>
              <a:ext cx="1716088" cy="171926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 name="Line 94"/>
            <p:cNvSpPr>
              <a:spLocks noChangeShapeType="1"/>
            </p:cNvSpPr>
            <p:nvPr/>
          </p:nvSpPr>
          <p:spPr bwMode="auto">
            <a:xfrm flipV="1">
              <a:off x="7480300" y="3498851"/>
              <a:ext cx="1635125" cy="163671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 name="Line 95"/>
            <p:cNvSpPr>
              <a:spLocks noChangeShapeType="1"/>
            </p:cNvSpPr>
            <p:nvPr/>
          </p:nvSpPr>
          <p:spPr bwMode="auto">
            <a:xfrm flipV="1">
              <a:off x="7566025" y="3584576"/>
              <a:ext cx="1549400" cy="155098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 name="Line 96"/>
            <p:cNvSpPr>
              <a:spLocks noChangeShapeType="1"/>
            </p:cNvSpPr>
            <p:nvPr/>
          </p:nvSpPr>
          <p:spPr bwMode="auto">
            <a:xfrm flipV="1">
              <a:off x="7651750" y="3670301"/>
              <a:ext cx="1463675" cy="146526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 name="Line 97"/>
            <p:cNvSpPr>
              <a:spLocks noChangeShapeType="1"/>
            </p:cNvSpPr>
            <p:nvPr/>
          </p:nvSpPr>
          <p:spPr bwMode="auto">
            <a:xfrm flipV="1">
              <a:off x="7734300" y="3752851"/>
              <a:ext cx="1381125" cy="138271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 name="Line 98"/>
            <p:cNvSpPr>
              <a:spLocks noChangeShapeType="1"/>
            </p:cNvSpPr>
            <p:nvPr/>
          </p:nvSpPr>
          <p:spPr bwMode="auto">
            <a:xfrm flipV="1">
              <a:off x="7818438" y="3838576"/>
              <a:ext cx="1296988" cy="129698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 name="Line 99"/>
            <p:cNvSpPr>
              <a:spLocks noChangeShapeType="1"/>
            </p:cNvSpPr>
            <p:nvPr/>
          </p:nvSpPr>
          <p:spPr bwMode="auto">
            <a:xfrm flipV="1">
              <a:off x="7904163" y="3922713"/>
              <a:ext cx="1211263" cy="121285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 name="Line 100"/>
            <p:cNvSpPr>
              <a:spLocks noChangeShapeType="1"/>
            </p:cNvSpPr>
            <p:nvPr/>
          </p:nvSpPr>
          <p:spPr bwMode="auto">
            <a:xfrm flipV="1">
              <a:off x="7986713" y="4005263"/>
              <a:ext cx="1128713" cy="113030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 name="Line 101"/>
            <p:cNvSpPr>
              <a:spLocks noChangeShapeType="1"/>
            </p:cNvSpPr>
            <p:nvPr/>
          </p:nvSpPr>
          <p:spPr bwMode="auto">
            <a:xfrm flipV="1">
              <a:off x="8072438" y="4090988"/>
              <a:ext cx="1042988" cy="10445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 name="Line 102"/>
            <p:cNvSpPr>
              <a:spLocks noChangeShapeType="1"/>
            </p:cNvSpPr>
            <p:nvPr/>
          </p:nvSpPr>
          <p:spPr bwMode="auto">
            <a:xfrm flipV="1">
              <a:off x="8158163" y="4176713"/>
              <a:ext cx="957263" cy="95885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 name="Line 103"/>
            <p:cNvSpPr>
              <a:spLocks noChangeShapeType="1"/>
            </p:cNvSpPr>
            <p:nvPr/>
          </p:nvSpPr>
          <p:spPr bwMode="auto">
            <a:xfrm flipV="1">
              <a:off x="8239125" y="4259263"/>
              <a:ext cx="876300" cy="87630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 name="Line 104"/>
            <p:cNvSpPr>
              <a:spLocks noChangeShapeType="1"/>
            </p:cNvSpPr>
            <p:nvPr/>
          </p:nvSpPr>
          <p:spPr bwMode="auto">
            <a:xfrm flipV="1">
              <a:off x="8324850" y="4344988"/>
              <a:ext cx="790575" cy="7905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 name="Line 105"/>
            <p:cNvSpPr>
              <a:spLocks noChangeShapeType="1"/>
            </p:cNvSpPr>
            <p:nvPr/>
          </p:nvSpPr>
          <p:spPr bwMode="auto">
            <a:xfrm flipV="1">
              <a:off x="8410575" y="4429126"/>
              <a:ext cx="704850" cy="70643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 name="Line 106"/>
            <p:cNvSpPr>
              <a:spLocks noChangeShapeType="1"/>
            </p:cNvSpPr>
            <p:nvPr/>
          </p:nvSpPr>
          <p:spPr bwMode="auto">
            <a:xfrm flipV="1">
              <a:off x="8493125" y="4511676"/>
              <a:ext cx="622300" cy="62388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 name="Line 107"/>
            <p:cNvSpPr>
              <a:spLocks noChangeShapeType="1"/>
            </p:cNvSpPr>
            <p:nvPr/>
          </p:nvSpPr>
          <p:spPr bwMode="auto">
            <a:xfrm flipV="1">
              <a:off x="8577263" y="4597401"/>
              <a:ext cx="538163" cy="53816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 name="Line 108"/>
            <p:cNvSpPr>
              <a:spLocks noChangeShapeType="1"/>
            </p:cNvSpPr>
            <p:nvPr/>
          </p:nvSpPr>
          <p:spPr bwMode="auto">
            <a:xfrm flipV="1">
              <a:off x="8662988" y="4683126"/>
              <a:ext cx="452438" cy="45243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 name="Line 109"/>
            <p:cNvSpPr>
              <a:spLocks noChangeShapeType="1"/>
            </p:cNvSpPr>
            <p:nvPr/>
          </p:nvSpPr>
          <p:spPr bwMode="auto">
            <a:xfrm flipV="1">
              <a:off x="8748713" y="4765676"/>
              <a:ext cx="366713" cy="36988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 name="Line 110"/>
            <p:cNvSpPr>
              <a:spLocks noChangeShapeType="1"/>
            </p:cNvSpPr>
            <p:nvPr/>
          </p:nvSpPr>
          <p:spPr bwMode="auto">
            <a:xfrm flipV="1">
              <a:off x="8831263" y="4851401"/>
              <a:ext cx="284163" cy="28416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 name="Line 111"/>
            <p:cNvSpPr>
              <a:spLocks noChangeShapeType="1"/>
            </p:cNvSpPr>
            <p:nvPr/>
          </p:nvSpPr>
          <p:spPr bwMode="auto">
            <a:xfrm flipV="1">
              <a:off x="8916988" y="4935538"/>
              <a:ext cx="198438" cy="2000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 name="Line 112"/>
            <p:cNvSpPr>
              <a:spLocks noChangeShapeType="1"/>
            </p:cNvSpPr>
            <p:nvPr/>
          </p:nvSpPr>
          <p:spPr bwMode="auto">
            <a:xfrm flipV="1">
              <a:off x="9001125" y="5021263"/>
              <a:ext cx="114300" cy="11430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 name="Line 113"/>
            <p:cNvSpPr>
              <a:spLocks noChangeShapeType="1"/>
            </p:cNvSpPr>
            <p:nvPr/>
          </p:nvSpPr>
          <p:spPr bwMode="auto">
            <a:xfrm flipV="1">
              <a:off x="9083675" y="5103813"/>
              <a:ext cx="31750" cy="3175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 name="Line 114"/>
            <p:cNvSpPr>
              <a:spLocks noChangeShapeType="1"/>
            </p:cNvSpPr>
            <p:nvPr/>
          </p:nvSpPr>
          <p:spPr bwMode="auto">
            <a:xfrm flipV="1">
              <a:off x="9525" y="7938"/>
              <a:ext cx="5081588" cy="508635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 name="Line 115"/>
            <p:cNvSpPr>
              <a:spLocks noChangeShapeType="1"/>
            </p:cNvSpPr>
            <p:nvPr/>
          </p:nvSpPr>
          <p:spPr bwMode="auto">
            <a:xfrm flipV="1">
              <a:off x="9525" y="7938"/>
              <a:ext cx="4989513" cy="499745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 name="Line 116"/>
            <p:cNvSpPr>
              <a:spLocks noChangeShapeType="1"/>
            </p:cNvSpPr>
            <p:nvPr/>
          </p:nvSpPr>
          <p:spPr bwMode="auto">
            <a:xfrm flipV="1">
              <a:off x="9525" y="7938"/>
              <a:ext cx="4900613" cy="49053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 name="Line 117"/>
            <p:cNvSpPr>
              <a:spLocks noChangeShapeType="1"/>
            </p:cNvSpPr>
            <p:nvPr/>
          </p:nvSpPr>
          <p:spPr bwMode="auto">
            <a:xfrm flipV="1">
              <a:off x="9525" y="7938"/>
              <a:ext cx="4808538" cy="481806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 name="Line 118"/>
            <p:cNvSpPr>
              <a:spLocks noChangeShapeType="1"/>
            </p:cNvSpPr>
            <p:nvPr/>
          </p:nvSpPr>
          <p:spPr bwMode="auto">
            <a:xfrm flipV="1">
              <a:off x="9525" y="7938"/>
              <a:ext cx="4721225" cy="472598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 name="Line 119"/>
            <p:cNvSpPr>
              <a:spLocks noChangeShapeType="1"/>
            </p:cNvSpPr>
            <p:nvPr/>
          </p:nvSpPr>
          <p:spPr bwMode="auto">
            <a:xfrm flipV="1">
              <a:off x="9525" y="7938"/>
              <a:ext cx="4629150" cy="463708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 name="Line 120"/>
            <p:cNvSpPr>
              <a:spLocks noChangeShapeType="1"/>
            </p:cNvSpPr>
            <p:nvPr/>
          </p:nvSpPr>
          <p:spPr bwMode="auto">
            <a:xfrm flipV="1">
              <a:off x="9525" y="7938"/>
              <a:ext cx="4540250" cy="454501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 name="Line 121"/>
            <p:cNvSpPr>
              <a:spLocks noChangeShapeType="1"/>
            </p:cNvSpPr>
            <p:nvPr/>
          </p:nvSpPr>
          <p:spPr bwMode="auto">
            <a:xfrm flipV="1">
              <a:off x="9525" y="7938"/>
              <a:ext cx="4448175" cy="445611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 name="Line 122"/>
            <p:cNvSpPr>
              <a:spLocks noChangeShapeType="1"/>
            </p:cNvSpPr>
            <p:nvPr/>
          </p:nvSpPr>
          <p:spPr bwMode="auto">
            <a:xfrm flipV="1">
              <a:off x="9525" y="7938"/>
              <a:ext cx="4359275" cy="43656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 name="Line 123"/>
            <p:cNvSpPr>
              <a:spLocks noChangeShapeType="1"/>
            </p:cNvSpPr>
            <p:nvPr/>
          </p:nvSpPr>
          <p:spPr bwMode="auto">
            <a:xfrm flipV="1">
              <a:off x="0" y="7938"/>
              <a:ext cx="4281488" cy="428625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 name="Line 124"/>
            <p:cNvSpPr>
              <a:spLocks noChangeShapeType="1"/>
            </p:cNvSpPr>
            <p:nvPr/>
          </p:nvSpPr>
          <p:spPr bwMode="auto">
            <a:xfrm flipV="1">
              <a:off x="9525" y="7938"/>
              <a:ext cx="4179888" cy="418465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 name="Line 125"/>
            <p:cNvSpPr>
              <a:spLocks noChangeShapeType="1"/>
            </p:cNvSpPr>
            <p:nvPr/>
          </p:nvSpPr>
          <p:spPr bwMode="auto">
            <a:xfrm flipV="1">
              <a:off x="9525" y="7938"/>
              <a:ext cx="4090988" cy="409575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 name="Line 126"/>
            <p:cNvSpPr>
              <a:spLocks noChangeShapeType="1"/>
            </p:cNvSpPr>
            <p:nvPr/>
          </p:nvSpPr>
          <p:spPr bwMode="auto">
            <a:xfrm flipV="1">
              <a:off x="9525" y="7938"/>
              <a:ext cx="4000500" cy="40036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 name="Line 127"/>
            <p:cNvSpPr>
              <a:spLocks noChangeShapeType="1"/>
            </p:cNvSpPr>
            <p:nvPr/>
          </p:nvSpPr>
          <p:spPr bwMode="auto">
            <a:xfrm flipV="1">
              <a:off x="9525" y="7938"/>
              <a:ext cx="3911600" cy="39147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 name="Line 128"/>
            <p:cNvSpPr>
              <a:spLocks noChangeShapeType="1"/>
            </p:cNvSpPr>
            <p:nvPr/>
          </p:nvSpPr>
          <p:spPr bwMode="auto">
            <a:xfrm flipV="1">
              <a:off x="9525" y="7938"/>
              <a:ext cx="3819525" cy="382428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 name="Line 129"/>
            <p:cNvSpPr>
              <a:spLocks noChangeShapeType="1"/>
            </p:cNvSpPr>
            <p:nvPr/>
          </p:nvSpPr>
          <p:spPr bwMode="auto">
            <a:xfrm flipV="1">
              <a:off x="9525" y="7938"/>
              <a:ext cx="3730625" cy="373538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 name="Line 130"/>
            <p:cNvSpPr>
              <a:spLocks noChangeShapeType="1"/>
            </p:cNvSpPr>
            <p:nvPr/>
          </p:nvSpPr>
          <p:spPr bwMode="auto">
            <a:xfrm flipV="1">
              <a:off x="9525" y="7938"/>
              <a:ext cx="3638550" cy="364331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 name="Line 131"/>
            <p:cNvSpPr>
              <a:spLocks noChangeShapeType="1"/>
            </p:cNvSpPr>
            <p:nvPr/>
          </p:nvSpPr>
          <p:spPr bwMode="auto">
            <a:xfrm flipV="1">
              <a:off x="9525" y="7938"/>
              <a:ext cx="3551238" cy="355441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 name="Line 132"/>
            <p:cNvSpPr>
              <a:spLocks noChangeShapeType="1"/>
            </p:cNvSpPr>
            <p:nvPr/>
          </p:nvSpPr>
          <p:spPr bwMode="auto">
            <a:xfrm flipV="1">
              <a:off x="9525" y="7938"/>
              <a:ext cx="3459163" cy="346233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 name="Line 133"/>
            <p:cNvSpPr>
              <a:spLocks noChangeShapeType="1"/>
            </p:cNvSpPr>
            <p:nvPr/>
          </p:nvSpPr>
          <p:spPr bwMode="auto">
            <a:xfrm flipV="1">
              <a:off x="9525" y="7938"/>
              <a:ext cx="3370263" cy="337343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 name="Line 134"/>
            <p:cNvSpPr>
              <a:spLocks noChangeShapeType="1"/>
            </p:cNvSpPr>
            <p:nvPr/>
          </p:nvSpPr>
          <p:spPr bwMode="auto">
            <a:xfrm flipV="1">
              <a:off x="9525" y="7938"/>
              <a:ext cx="3278188" cy="328295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 name="Line 135"/>
            <p:cNvSpPr>
              <a:spLocks noChangeShapeType="1"/>
            </p:cNvSpPr>
            <p:nvPr/>
          </p:nvSpPr>
          <p:spPr bwMode="auto">
            <a:xfrm flipV="1">
              <a:off x="9525" y="7938"/>
              <a:ext cx="3190875" cy="319405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 name="Line 136"/>
            <p:cNvSpPr>
              <a:spLocks noChangeShapeType="1"/>
            </p:cNvSpPr>
            <p:nvPr/>
          </p:nvSpPr>
          <p:spPr bwMode="auto">
            <a:xfrm flipV="1">
              <a:off x="9525" y="7938"/>
              <a:ext cx="3098800" cy="31019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 name="Line 137"/>
            <p:cNvSpPr>
              <a:spLocks noChangeShapeType="1"/>
            </p:cNvSpPr>
            <p:nvPr/>
          </p:nvSpPr>
          <p:spPr bwMode="auto">
            <a:xfrm flipV="1">
              <a:off x="9525" y="7938"/>
              <a:ext cx="3009900" cy="30130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 name="Line 138"/>
            <p:cNvSpPr>
              <a:spLocks noChangeShapeType="1"/>
            </p:cNvSpPr>
            <p:nvPr/>
          </p:nvSpPr>
          <p:spPr bwMode="auto">
            <a:xfrm flipV="1">
              <a:off x="0" y="7938"/>
              <a:ext cx="2927350" cy="293370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 name="Line 139"/>
            <p:cNvSpPr>
              <a:spLocks noChangeShapeType="1"/>
            </p:cNvSpPr>
            <p:nvPr/>
          </p:nvSpPr>
          <p:spPr bwMode="auto">
            <a:xfrm flipV="1">
              <a:off x="9525" y="7938"/>
              <a:ext cx="2830513" cy="283210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 name="Line 140"/>
            <p:cNvSpPr>
              <a:spLocks noChangeShapeType="1"/>
            </p:cNvSpPr>
            <p:nvPr/>
          </p:nvSpPr>
          <p:spPr bwMode="auto">
            <a:xfrm flipV="1">
              <a:off x="9525" y="7938"/>
              <a:ext cx="2738438" cy="274161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 name="Line 141"/>
            <p:cNvSpPr>
              <a:spLocks noChangeShapeType="1"/>
            </p:cNvSpPr>
            <p:nvPr/>
          </p:nvSpPr>
          <p:spPr bwMode="auto">
            <a:xfrm flipV="1">
              <a:off x="9525" y="7938"/>
              <a:ext cx="2649538" cy="265271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 name="Line 142"/>
            <p:cNvSpPr>
              <a:spLocks noChangeShapeType="1"/>
            </p:cNvSpPr>
            <p:nvPr/>
          </p:nvSpPr>
          <p:spPr bwMode="auto">
            <a:xfrm flipV="1">
              <a:off x="0" y="7938"/>
              <a:ext cx="2566988" cy="257333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 name="Line 143"/>
            <p:cNvSpPr>
              <a:spLocks noChangeShapeType="1"/>
            </p:cNvSpPr>
            <p:nvPr/>
          </p:nvSpPr>
          <p:spPr bwMode="auto">
            <a:xfrm flipV="1">
              <a:off x="9525" y="7938"/>
              <a:ext cx="2470150" cy="247173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 name="Line 144"/>
            <p:cNvSpPr>
              <a:spLocks noChangeShapeType="1"/>
            </p:cNvSpPr>
            <p:nvPr/>
          </p:nvSpPr>
          <p:spPr bwMode="auto">
            <a:xfrm flipV="1">
              <a:off x="9525" y="7938"/>
              <a:ext cx="2378075" cy="237966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 name="Line 145"/>
            <p:cNvSpPr>
              <a:spLocks noChangeShapeType="1"/>
            </p:cNvSpPr>
            <p:nvPr/>
          </p:nvSpPr>
          <p:spPr bwMode="auto">
            <a:xfrm flipV="1">
              <a:off x="0" y="7938"/>
              <a:ext cx="2298700" cy="23018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 name="Line 146"/>
            <p:cNvSpPr>
              <a:spLocks noChangeShapeType="1"/>
            </p:cNvSpPr>
            <p:nvPr/>
          </p:nvSpPr>
          <p:spPr bwMode="auto">
            <a:xfrm flipV="1">
              <a:off x="0" y="7938"/>
              <a:ext cx="2206625" cy="22129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 name="Line 147"/>
            <p:cNvSpPr>
              <a:spLocks noChangeShapeType="1"/>
            </p:cNvSpPr>
            <p:nvPr/>
          </p:nvSpPr>
          <p:spPr bwMode="auto">
            <a:xfrm flipV="1">
              <a:off x="9525" y="7938"/>
              <a:ext cx="2108200" cy="21113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 name="Line 148"/>
            <p:cNvSpPr>
              <a:spLocks noChangeShapeType="1"/>
            </p:cNvSpPr>
            <p:nvPr/>
          </p:nvSpPr>
          <p:spPr bwMode="auto">
            <a:xfrm flipV="1">
              <a:off x="9525" y="7938"/>
              <a:ext cx="2017713" cy="20224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 name="Line 149"/>
            <p:cNvSpPr>
              <a:spLocks noChangeShapeType="1"/>
            </p:cNvSpPr>
            <p:nvPr/>
          </p:nvSpPr>
          <p:spPr bwMode="auto">
            <a:xfrm flipV="1">
              <a:off x="9525" y="7938"/>
              <a:ext cx="1928813" cy="193040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 name="Line 150"/>
            <p:cNvSpPr>
              <a:spLocks noChangeShapeType="1"/>
            </p:cNvSpPr>
            <p:nvPr/>
          </p:nvSpPr>
          <p:spPr bwMode="auto">
            <a:xfrm flipV="1">
              <a:off x="9525" y="7938"/>
              <a:ext cx="1836738" cy="184150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 name="Line 151"/>
            <p:cNvSpPr>
              <a:spLocks noChangeShapeType="1"/>
            </p:cNvSpPr>
            <p:nvPr/>
          </p:nvSpPr>
          <p:spPr bwMode="auto">
            <a:xfrm flipV="1">
              <a:off x="9525" y="7938"/>
              <a:ext cx="1747838" cy="175101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 name="Line 152"/>
            <p:cNvSpPr>
              <a:spLocks noChangeShapeType="1"/>
            </p:cNvSpPr>
            <p:nvPr/>
          </p:nvSpPr>
          <p:spPr bwMode="auto">
            <a:xfrm flipV="1">
              <a:off x="9525" y="7938"/>
              <a:ext cx="1657350" cy="166211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7" name="Line 153"/>
            <p:cNvSpPr>
              <a:spLocks noChangeShapeType="1"/>
            </p:cNvSpPr>
            <p:nvPr/>
          </p:nvSpPr>
          <p:spPr bwMode="auto">
            <a:xfrm flipV="1">
              <a:off x="9525" y="7938"/>
              <a:ext cx="1568450" cy="157003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 name="Line 154"/>
            <p:cNvSpPr>
              <a:spLocks noChangeShapeType="1"/>
            </p:cNvSpPr>
            <p:nvPr/>
          </p:nvSpPr>
          <p:spPr bwMode="auto">
            <a:xfrm flipV="1">
              <a:off x="0" y="7938"/>
              <a:ext cx="1485900" cy="149066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 name="Line 155"/>
            <p:cNvSpPr>
              <a:spLocks noChangeShapeType="1"/>
            </p:cNvSpPr>
            <p:nvPr/>
          </p:nvSpPr>
          <p:spPr bwMode="auto">
            <a:xfrm flipV="1">
              <a:off x="9525" y="7938"/>
              <a:ext cx="1387475" cy="138906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0" name="Line 156"/>
            <p:cNvSpPr>
              <a:spLocks noChangeShapeType="1"/>
            </p:cNvSpPr>
            <p:nvPr/>
          </p:nvSpPr>
          <p:spPr bwMode="auto">
            <a:xfrm flipV="1">
              <a:off x="9525" y="7938"/>
              <a:ext cx="1296988" cy="130016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1" name="Line 157"/>
            <p:cNvSpPr>
              <a:spLocks noChangeShapeType="1"/>
            </p:cNvSpPr>
            <p:nvPr/>
          </p:nvSpPr>
          <p:spPr bwMode="auto">
            <a:xfrm flipV="1">
              <a:off x="9525" y="7938"/>
              <a:ext cx="1208088" cy="12096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2" name="Line 158"/>
            <p:cNvSpPr>
              <a:spLocks noChangeShapeType="1"/>
            </p:cNvSpPr>
            <p:nvPr/>
          </p:nvSpPr>
          <p:spPr bwMode="auto">
            <a:xfrm flipV="1">
              <a:off x="9525" y="7938"/>
              <a:ext cx="1119188" cy="11207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3" name="Line 159"/>
            <p:cNvSpPr>
              <a:spLocks noChangeShapeType="1"/>
            </p:cNvSpPr>
            <p:nvPr/>
          </p:nvSpPr>
          <p:spPr bwMode="auto">
            <a:xfrm flipV="1">
              <a:off x="9525" y="7938"/>
              <a:ext cx="1027113" cy="102870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4" name="Line 160"/>
            <p:cNvSpPr>
              <a:spLocks noChangeShapeType="1"/>
            </p:cNvSpPr>
            <p:nvPr/>
          </p:nvSpPr>
          <p:spPr bwMode="auto">
            <a:xfrm flipV="1">
              <a:off x="0" y="7938"/>
              <a:ext cx="949325" cy="9493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5" name="Line 161"/>
            <p:cNvSpPr>
              <a:spLocks noChangeShapeType="1"/>
            </p:cNvSpPr>
            <p:nvPr/>
          </p:nvSpPr>
          <p:spPr bwMode="auto">
            <a:xfrm flipV="1">
              <a:off x="9525" y="7938"/>
              <a:ext cx="847725" cy="84772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6" name="Line 162"/>
            <p:cNvSpPr>
              <a:spLocks noChangeShapeType="1"/>
            </p:cNvSpPr>
            <p:nvPr/>
          </p:nvSpPr>
          <p:spPr bwMode="auto">
            <a:xfrm flipV="1">
              <a:off x="9525" y="7938"/>
              <a:ext cx="758825" cy="76041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7" name="Line 163"/>
            <p:cNvSpPr>
              <a:spLocks noChangeShapeType="1"/>
            </p:cNvSpPr>
            <p:nvPr/>
          </p:nvSpPr>
          <p:spPr bwMode="auto">
            <a:xfrm flipV="1">
              <a:off x="9525" y="7938"/>
              <a:ext cx="666750" cy="66833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 name="Line 164"/>
            <p:cNvSpPr>
              <a:spLocks noChangeShapeType="1"/>
            </p:cNvSpPr>
            <p:nvPr/>
          </p:nvSpPr>
          <p:spPr bwMode="auto">
            <a:xfrm flipV="1">
              <a:off x="9525" y="7938"/>
              <a:ext cx="577850" cy="57943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 name="Line 165"/>
            <p:cNvSpPr>
              <a:spLocks noChangeShapeType="1"/>
            </p:cNvSpPr>
            <p:nvPr/>
          </p:nvSpPr>
          <p:spPr bwMode="auto">
            <a:xfrm flipV="1">
              <a:off x="9525" y="7938"/>
              <a:ext cx="487363" cy="48736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 name="Line 166"/>
            <p:cNvSpPr>
              <a:spLocks noChangeShapeType="1"/>
            </p:cNvSpPr>
            <p:nvPr/>
          </p:nvSpPr>
          <p:spPr bwMode="auto">
            <a:xfrm flipV="1">
              <a:off x="9525" y="7938"/>
              <a:ext cx="398463" cy="398463"/>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 name="Line 167"/>
            <p:cNvSpPr>
              <a:spLocks noChangeShapeType="1"/>
            </p:cNvSpPr>
            <p:nvPr/>
          </p:nvSpPr>
          <p:spPr bwMode="auto">
            <a:xfrm flipV="1">
              <a:off x="9525" y="7938"/>
              <a:ext cx="306388" cy="306388"/>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 name="Line 168"/>
            <p:cNvSpPr>
              <a:spLocks noChangeShapeType="1"/>
            </p:cNvSpPr>
            <p:nvPr/>
          </p:nvSpPr>
          <p:spPr bwMode="auto">
            <a:xfrm flipV="1">
              <a:off x="9525" y="7938"/>
              <a:ext cx="217488" cy="219075"/>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3" name="Line 169"/>
            <p:cNvSpPr>
              <a:spLocks noChangeShapeType="1"/>
            </p:cNvSpPr>
            <p:nvPr/>
          </p:nvSpPr>
          <p:spPr bwMode="auto">
            <a:xfrm flipV="1">
              <a:off x="9525" y="7938"/>
              <a:ext cx="127000" cy="12700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 name="Line 170"/>
            <p:cNvSpPr>
              <a:spLocks noChangeShapeType="1"/>
            </p:cNvSpPr>
            <p:nvPr/>
          </p:nvSpPr>
          <p:spPr bwMode="auto">
            <a:xfrm flipV="1">
              <a:off x="9525" y="7938"/>
              <a:ext cx="38100" cy="38100"/>
            </a:xfrm>
            <a:prstGeom prst="line">
              <a:avLst/>
            </a:prstGeom>
            <a:noFill/>
            <a:ln w="3175" cap="flat">
              <a:solidFill>
                <a:schemeClr val="bg1">
                  <a:alpha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395" name="Picture 39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87748" y="1064511"/>
            <a:ext cx="3968504" cy="3014478"/>
          </a:xfrm>
          <a:prstGeom prst="rect">
            <a:avLst/>
          </a:prstGeom>
        </p:spPr>
      </p:pic>
    </p:spTree>
    <p:extLst>
      <p:ext uri="{BB962C8B-B14F-4D97-AF65-F5344CB8AC3E}">
        <p14:creationId xmlns:p14="http://schemas.microsoft.com/office/powerpoint/2010/main" val="380314017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SLR_Content">
    <p:spTree>
      <p:nvGrpSpPr>
        <p:cNvPr id="1" name=""/>
        <p:cNvGrpSpPr/>
        <p:nvPr/>
      </p:nvGrpSpPr>
      <p:grpSpPr>
        <a:xfrm>
          <a:off x="0" y="0"/>
          <a:ext cx="0" cy="0"/>
          <a:chOff x="0" y="0"/>
          <a:chExt cx="0" cy="0"/>
        </a:xfrm>
      </p:grpSpPr>
      <p:sp>
        <p:nvSpPr>
          <p:cNvPr id="6" name="Content Placeholder 5"/>
          <p:cNvSpPr>
            <a:spLocks noGrp="1"/>
          </p:cNvSpPr>
          <p:nvPr>
            <p:ph sz="quarter" idx="14" hasCustomPrompt="1"/>
          </p:nvPr>
        </p:nvSpPr>
        <p:spPr>
          <a:xfrm>
            <a:off x="301625" y="742950"/>
            <a:ext cx="8540623" cy="4041775"/>
          </a:xfrm>
          <a:prstGeom prst="rect">
            <a:avLst/>
          </a:prstGeom>
        </p:spPr>
        <p:txBody>
          <a:bodyPr rIns="91440"/>
          <a:lstStyle>
            <a:lvl1pPr marL="228600" marR="0" indent="-228600" algn="l" defTabSz="914400" rtl="0" eaLnBrk="1" fontAlgn="base" latinLnBrk="0" hangingPunct="1">
              <a:lnSpc>
                <a:spcPct val="90000"/>
              </a:lnSpc>
              <a:spcBef>
                <a:spcPts val="1000"/>
              </a:spcBef>
              <a:spcAft>
                <a:spcPct val="0"/>
              </a:spcAft>
              <a:buClrTx/>
              <a:buSzTx/>
              <a:buFont typeface="Arial" pitchFamily="34" charset="0"/>
              <a:buChar char="•"/>
              <a:tabLst>
                <a:tab pos="2743200" algn="l"/>
                <a:tab pos="3657600" algn="l"/>
                <a:tab pos="4572000" algn="l"/>
                <a:tab pos="5486400" algn="l"/>
              </a:tabLst>
              <a:defRPr/>
            </a:lvl1pPr>
            <a:lvl5pPr marL="1084263" indent="-169863">
              <a:buFont typeface="Arial" panose="020B0604020202020204" pitchFamily="34" charset="0"/>
              <a:buChar char="•"/>
              <a:defRPr sz="1500"/>
            </a:lvl5pPr>
          </a:lstStyle>
          <a:p>
            <a:pPr marL="228600" marR="0" lvl="0" indent="-228600" algn="l" defTabSz="914400" rtl="0" eaLnBrk="1" fontAlgn="base" latinLnBrk="0" hangingPunct="1">
              <a:lnSpc>
                <a:spcPct val="90000"/>
              </a:lnSpc>
              <a:spcBef>
                <a:spcPts val="1000"/>
              </a:spcBef>
              <a:spcAft>
                <a:spcPct val="0"/>
              </a:spcAft>
              <a:buClr>
                <a:schemeClr val="tx1"/>
              </a:buClr>
              <a:buSzTx/>
              <a:buFont typeface="Arial" pitchFamily="34" charset="0"/>
              <a:buChar char="•"/>
              <a:tabLst>
                <a:tab pos="2743200" algn="l"/>
                <a:tab pos="3657600" algn="l"/>
                <a:tab pos="4572000" algn="l"/>
                <a:tab pos="5486400" algn="l"/>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8"/>
          <p:cNvSpPr>
            <a:spLocks noGrp="1"/>
          </p:cNvSpPr>
          <p:nvPr>
            <p:ph type="body" sz="quarter" idx="12" hasCustomPrompt="1"/>
          </p:nvPr>
        </p:nvSpPr>
        <p:spPr>
          <a:xfrm>
            <a:off x="301752" y="4784598"/>
            <a:ext cx="8549640" cy="256032"/>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marL="0" indent="0">
              <a:lnSpc>
                <a:spcPct val="85000"/>
              </a:lnSpc>
              <a:spcBef>
                <a:spcPts val="0"/>
              </a:spcBef>
              <a:buFont typeface="Arial" pitchFamily="34" charset="0"/>
              <a:buNone/>
              <a:tabLst/>
              <a:defRPr lang="en-US" sz="800" kern="1200" baseline="0" noProof="0" dirty="0" smtClean="0">
                <a:solidFill>
                  <a:schemeClr val="tx1"/>
                </a:solidFill>
                <a:latin typeface="+mn-lt"/>
                <a:ea typeface="+mn-ea"/>
                <a:cs typeface="+mn-cs"/>
              </a:defRPr>
            </a:lvl1pPr>
          </a:lstStyle>
          <a:p>
            <a:pPr marL="228600" marR="0" lvl="0" indent="-228600" algn="l" defTabSz="914400" rtl="0" eaLnBrk="1" fontAlgn="base" latinLnBrk="0" hangingPunct="1">
              <a:lnSpc>
                <a:spcPct val="100000"/>
              </a:lnSpc>
              <a:spcBef>
                <a:spcPts val="480"/>
              </a:spcBef>
              <a:spcAft>
                <a:spcPct val="0"/>
              </a:spcAft>
              <a:buClrTx/>
              <a:buSzTx/>
              <a:tabLst>
                <a:tab pos="2743200" algn="l"/>
                <a:tab pos="3657600" algn="l"/>
                <a:tab pos="4572000" algn="l"/>
                <a:tab pos="5486400" algn="l"/>
              </a:tabLst>
            </a:pPr>
            <a:r>
              <a:rPr lang="en-US" noProof="0" dirty="0"/>
              <a:t>Click to add source of Information</a:t>
            </a:r>
          </a:p>
        </p:txBody>
      </p:sp>
      <p:sp>
        <p:nvSpPr>
          <p:cNvPr id="8" name="Title 1"/>
          <p:cNvSpPr>
            <a:spLocks noGrp="1"/>
          </p:cNvSpPr>
          <p:nvPr>
            <p:ph type="title" hasCustomPrompt="1"/>
          </p:nvPr>
        </p:nvSpPr>
        <p:spPr>
          <a:xfrm>
            <a:off x="303212" y="0"/>
            <a:ext cx="8522638" cy="548640"/>
          </a:xfrm>
        </p:spPr>
        <p:txBody>
          <a:bodyPr wrap="square"/>
          <a:lstStyle>
            <a:lvl1pPr>
              <a:defRPr/>
            </a:lvl1pPr>
          </a:lstStyle>
          <a:p>
            <a:r>
              <a:rPr lang="en-US" dirty="0"/>
              <a:t>Click To Edit Master Title Style</a:t>
            </a:r>
          </a:p>
        </p:txBody>
      </p:sp>
    </p:spTree>
    <p:extLst>
      <p:ext uri="{BB962C8B-B14F-4D97-AF65-F5344CB8AC3E}">
        <p14:creationId xmlns:p14="http://schemas.microsoft.com/office/powerpoint/2010/main" val="72663638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SLR_Content W/ Source">
    <p:spTree>
      <p:nvGrpSpPr>
        <p:cNvPr id="1" name=""/>
        <p:cNvGrpSpPr/>
        <p:nvPr/>
      </p:nvGrpSpPr>
      <p:grpSpPr>
        <a:xfrm>
          <a:off x="0" y="0"/>
          <a:ext cx="0" cy="0"/>
          <a:chOff x="0" y="0"/>
          <a:chExt cx="0" cy="0"/>
        </a:xfrm>
      </p:grpSpPr>
      <p:sp>
        <p:nvSpPr>
          <p:cNvPr id="6" name="Content Placeholder 5"/>
          <p:cNvSpPr>
            <a:spLocks noGrp="1"/>
          </p:cNvSpPr>
          <p:nvPr>
            <p:ph sz="quarter" idx="14" hasCustomPrompt="1"/>
          </p:nvPr>
        </p:nvSpPr>
        <p:spPr>
          <a:xfrm>
            <a:off x="301625" y="742950"/>
            <a:ext cx="8540623" cy="4041775"/>
          </a:xfrm>
          <a:prstGeom prst="rect">
            <a:avLst/>
          </a:prstGeom>
        </p:spPr>
        <p:txBody>
          <a:bodyPr rIns="91440"/>
          <a:lstStyle>
            <a:lvl1pPr marL="228600" marR="0" indent="-228600" algn="l" defTabSz="914400" rtl="0" eaLnBrk="1" fontAlgn="base" latinLnBrk="0" hangingPunct="1">
              <a:lnSpc>
                <a:spcPct val="90000"/>
              </a:lnSpc>
              <a:spcBef>
                <a:spcPts val="1000"/>
              </a:spcBef>
              <a:spcAft>
                <a:spcPct val="0"/>
              </a:spcAft>
              <a:buClrTx/>
              <a:buSzTx/>
              <a:buFont typeface="Arial" pitchFamily="34" charset="0"/>
              <a:buChar char="•"/>
              <a:tabLst>
                <a:tab pos="2743200" algn="l"/>
                <a:tab pos="3657600" algn="l"/>
                <a:tab pos="4572000" algn="l"/>
                <a:tab pos="5486400" algn="l"/>
              </a:tabLst>
              <a:defRPr/>
            </a:lvl1pPr>
            <a:lvl5pPr marL="1200150" indent="-285750">
              <a:buClrTx/>
              <a:defRPr lang="en-US" sz="1500" kern="1200" baseline="0" dirty="0">
                <a:solidFill>
                  <a:schemeClr val="tx1"/>
                </a:solidFill>
                <a:latin typeface="+mn-lt"/>
                <a:ea typeface="+mn-ea"/>
                <a:cs typeface="+mn-cs"/>
              </a:defRPr>
            </a:lvl5pPr>
          </a:lstStyle>
          <a:p>
            <a:pPr marL="228600" marR="0" lvl="0" indent="-228600" algn="l" defTabSz="914400" rtl="0" eaLnBrk="1" fontAlgn="base" latinLnBrk="0" hangingPunct="1">
              <a:lnSpc>
                <a:spcPct val="90000"/>
              </a:lnSpc>
              <a:spcBef>
                <a:spcPts val="1000"/>
              </a:spcBef>
              <a:spcAft>
                <a:spcPct val="0"/>
              </a:spcAft>
              <a:buClr>
                <a:schemeClr val="tx1"/>
              </a:buClr>
              <a:buSzTx/>
              <a:buFont typeface="Arial" pitchFamily="34" charset="0"/>
              <a:buChar char="•"/>
              <a:tabLst>
                <a:tab pos="2743200" algn="l"/>
                <a:tab pos="3657600" algn="l"/>
                <a:tab pos="4572000" algn="l"/>
                <a:tab pos="5486400" algn="l"/>
              </a:tabLst>
            </a:pPr>
            <a:r>
              <a:rPr lang="en-US" dirty="0"/>
              <a:t>Click to edit Master text styles</a:t>
            </a:r>
          </a:p>
          <a:p>
            <a:pPr lvl="1"/>
            <a:r>
              <a:rPr lang="en-US" dirty="0"/>
              <a:t>Second level</a:t>
            </a:r>
          </a:p>
          <a:p>
            <a:pPr lvl="2"/>
            <a:r>
              <a:rPr lang="en-US" dirty="0"/>
              <a:t>Third level</a:t>
            </a:r>
          </a:p>
          <a:p>
            <a:pPr lvl="3"/>
            <a:r>
              <a:rPr lang="en-US" dirty="0"/>
              <a:t>Fourth level</a:t>
            </a:r>
          </a:p>
          <a:p>
            <a:pPr marL="1084263" lvl="4" indent="-169863" algn="l" rtl="0" eaLnBrk="1" fontAlgn="base" hangingPunct="1">
              <a:lnSpc>
                <a:spcPct val="100000"/>
              </a:lnSpc>
              <a:spcBef>
                <a:spcPts val="300"/>
              </a:spcBef>
              <a:spcAft>
                <a:spcPts val="0"/>
              </a:spcAft>
              <a:buClr>
                <a:schemeClr val="tx1"/>
              </a:buClr>
              <a:buSzPct val="100000"/>
              <a:buFont typeface="Arial" panose="020B0604020202020204" pitchFamily="34" charset="0"/>
              <a:buChar char="•"/>
              <a:tabLst>
                <a:tab pos="2743200" algn="l"/>
                <a:tab pos="3657600" algn="l"/>
                <a:tab pos="4572000" algn="l"/>
                <a:tab pos="5486400" algn="l"/>
              </a:tabLst>
            </a:pPr>
            <a:r>
              <a:rPr lang="en-US" dirty="0"/>
              <a:t>Fifth level</a:t>
            </a:r>
          </a:p>
        </p:txBody>
      </p:sp>
      <p:sp>
        <p:nvSpPr>
          <p:cNvPr id="4" name="Text Placeholder 8"/>
          <p:cNvSpPr>
            <a:spLocks noGrp="1"/>
          </p:cNvSpPr>
          <p:nvPr>
            <p:ph type="body" sz="quarter" idx="12" hasCustomPrompt="1"/>
          </p:nvPr>
        </p:nvSpPr>
        <p:spPr>
          <a:xfrm>
            <a:off x="301752" y="4784598"/>
            <a:ext cx="8549640" cy="256032"/>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marL="0" indent="0">
              <a:lnSpc>
                <a:spcPct val="85000"/>
              </a:lnSpc>
              <a:spcBef>
                <a:spcPts val="0"/>
              </a:spcBef>
              <a:buFont typeface="Arial" pitchFamily="34" charset="0"/>
              <a:buNone/>
              <a:tabLst/>
              <a:defRPr lang="en-US" sz="800" kern="1200" baseline="0" noProof="0" dirty="0" smtClean="0">
                <a:solidFill>
                  <a:schemeClr val="tx1"/>
                </a:solidFill>
                <a:latin typeface="+mn-lt"/>
                <a:ea typeface="+mn-ea"/>
                <a:cs typeface="+mn-cs"/>
              </a:defRPr>
            </a:lvl1pPr>
          </a:lstStyle>
          <a:p>
            <a:pPr marL="228600" marR="0" lvl="0" indent="-228600" algn="l" defTabSz="914400" rtl="0" eaLnBrk="1" fontAlgn="base" latinLnBrk="0" hangingPunct="1">
              <a:lnSpc>
                <a:spcPct val="100000"/>
              </a:lnSpc>
              <a:spcBef>
                <a:spcPts val="480"/>
              </a:spcBef>
              <a:spcAft>
                <a:spcPct val="0"/>
              </a:spcAft>
              <a:buClrTx/>
              <a:buSzTx/>
              <a:tabLst>
                <a:tab pos="2743200" algn="l"/>
                <a:tab pos="3657600" algn="l"/>
                <a:tab pos="4572000" algn="l"/>
                <a:tab pos="5486400" algn="l"/>
              </a:tabLst>
            </a:pPr>
            <a:r>
              <a:rPr lang="en-US" noProof="0" dirty="0"/>
              <a:t>Click to add source of Information</a:t>
            </a:r>
          </a:p>
        </p:txBody>
      </p:sp>
      <p:sp>
        <p:nvSpPr>
          <p:cNvPr id="8" name="Title 1"/>
          <p:cNvSpPr>
            <a:spLocks noGrp="1"/>
          </p:cNvSpPr>
          <p:nvPr>
            <p:ph type="title" hasCustomPrompt="1"/>
          </p:nvPr>
        </p:nvSpPr>
        <p:spPr>
          <a:xfrm>
            <a:off x="303212" y="0"/>
            <a:ext cx="8522638" cy="548640"/>
          </a:xfrm>
        </p:spPr>
        <p:txBody>
          <a:bodyPr wrap="square"/>
          <a:lstStyle>
            <a:lvl1pPr>
              <a:defRPr/>
            </a:lvl1pPr>
          </a:lstStyle>
          <a:p>
            <a:r>
              <a:rPr lang="en-US" dirty="0"/>
              <a:t>Click To Edit Master Title Style</a:t>
            </a:r>
          </a:p>
        </p:txBody>
      </p:sp>
    </p:spTree>
    <p:extLst>
      <p:ext uri="{BB962C8B-B14F-4D97-AF65-F5344CB8AC3E}">
        <p14:creationId xmlns:p14="http://schemas.microsoft.com/office/powerpoint/2010/main" val="249468286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SLR_Scientific notations Title">
    <p:spTree>
      <p:nvGrpSpPr>
        <p:cNvPr id="1" name=""/>
        <p:cNvGrpSpPr/>
        <p:nvPr/>
      </p:nvGrpSpPr>
      <p:grpSpPr>
        <a:xfrm>
          <a:off x="0" y="0"/>
          <a:ext cx="0" cy="0"/>
          <a:chOff x="0" y="0"/>
          <a:chExt cx="0" cy="0"/>
        </a:xfrm>
      </p:grpSpPr>
      <p:sp>
        <p:nvSpPr>
          <p:cNvPr id="6" name="Content Placeholder 5"/>
          <p:cNvSpPr>
            <a:spLocks noGrp="1"/>
          </p:cNvSpPr>
          <p:nvPr>
            <p:ph sz="quarter" idx="14" hasCustomPrompt="1"/>
          </p:nvPr>
        </p:nvSpPr>
        <p:spPr>
          <a:xfrm>
            <a:off x="301625" y="742950"/>
            <a:ext cx="8540623" cy="4041775"/>
          </a:xfrm>
          <a:prstGeom prst="rect">
            <a:avLst/>
          </a:prstGeom>
        </p:spPr>
        <p:txBody>
          <a:bodyPr rIns="91440"/>
          <a:lstStyle>
            <a:lvl1pPr marL="228600" marR="0" indent="-228600" algn="l" defTabSz="914400" rtl="0" eaLnBrk="1" fontAlgn="base" latinLnBrk="0" hangingPunct="1">
              <a:lnSpc>
                <a:spcPct val="90000"/>
              </a:lnSpc>
              <a:spcBef>
                <a:spcPts val="1000"/>
              </a:spcBef>
              <a:spcAft>
                <a:spcPct val="0"/>
              </a:spcAft>
              <a:buClrTx/>
              <a:buSzTx/>
              <a:buFont typeface="Arial" pitchFamily="34" charset="0"/>
              <a:buChar char="•"/>
              <a:tabLst>
                <a:tab pos="2743200" algn="l"/>
                <a:tab pos="3657600" algn="l"/>
                <a:tab pos="4572000" algn="l"/>
                <a:tab pos="5486400" algn="l"/>
              </a:tabLst>
              <a:defRPr/>
            </a:lvl1pPr>
            <a:lvl5pPr marL="1200150" indent="-285750">
              <a:buClrTx/>
              <a:defRPr lang="en-US" sz="1500" kern="1200" baseline="0" dirty="0">
                <a:solidFill>
                  <a:schemeClr val="tx1"/>
                </a:solidFill>
                <a:latin typeface="+mn-lt"/>
                <a:ea typeface="+mn-ea"/>
                <a:cs typeface="+mn-cs"/>
              </a:defRPr>
            </a:lvl5pPr>
          </a:lstStyle>
          <a:p>
            <a:pPr marL="228600" marR="0" lvl="0" indent="-228600" algn="l" defTabSz="914400" rtl="0" eaLnBrk="1" fontAlgn="base" latinLnBrk="0" hangingPunct="1">
              <a:lnSpc>
                <a:spcPct val="90000"/>
              </a:lnSpc>
              <a:spcBef>
                <a:spcPts val="1000"/>
              </a:spcBef>
              <a:spcAft>
                <a:spcPct val="0"/>
              </a:spcAft>
              <a:buClr>
                <a:schemeClr val="tx1"/>
              </a:buClr>
              <a:buSzTx/>
              <a:buFont typeface="Arial" pitchFamily="34" charset="0"/>
              <a:buChar char="•"/>
              <a:tabLst>
                <a:tab pos="2743200" algn="l"/>
                <a:tab pos="3657600" algn="l"/>
                <a:tab pos="4572000" algn="l"/>
                <a:tab pos="5486400" algn="l"/>
              </a:tabLst>
            </a:pPr>
            <a:r>
              <a:rPr lang="en-US" dirty="0"/>
              <a:t>Click to edit Master text styles</a:t>
            </a:r>
          </a:p>
          <a:p>
            <a:pPr lvl="1"/>
            <a:r>
              <a:rPr lang="en-US" dirty="0"/>
              <a:t>Second level</a:t>
            </a:r>
          </a:p>
          <a:p>
            <a:pPr lvl="2"/>
            <a:r>
              <a:rPr lang="en-US" dirty="0"/>
              <a:t>Third level</a:t>
            </a:r>
          </a:p>
          <a:p>
            <a:pPr lvl="3"/>
            <a:r>
              <a:rPr lang="en-US" dirty="0"/>
              <a:t>Fourth level</a:t>
            </a:r>
          </a:p>
          <a:p>
            <a:pPr marL="1084263" lvl="4" indent="-169863" algn="l" rtl="0" eaLnBrk="1" fontAlgn="base" hangingPunct="1">
              <a:lnSpc>
                <a:spcPct val="100000"/>
              </a:lnSpc>
              <a:spcBef>
                <a:spcPts val="300"/>
              </a:spcBef>
              <a:spcAft>
                <a:spcPts val="0"/>
              </a:spcAft>
              <a:buClr>
                <a:schemeClr val="tx1"/>
              </a:buClr>
              <a:buSzPct val="100000"/>
              <a:buFont typeface="Arial" panose="020B0604020202020204" pitchFamily="34" charset="0"/>
              <a:buChar char="•"/>
              <a:tabLst>
                <a:tab pos="2743200" algn="l"/>
                <a:tab pos="3657600" algn="l"/>
                <a:tab pos="4572000" algn="l"/>
                <a:tab pos="5486400" algn="l"/>
              </a:tabLst>
            </a:pPr>
            <a:r>
              <a:rPr lang="en-US" dirty="0"/>
              <a:t>Fifth level</a:t>
            </a:r>
          </a:p>
        </p:txBody>
      </p:sp>
      <p:sp>
        <p:nvSpPr>
          <p:cNvPr id="4" name="Text Placeholder 8"/>
          <p:cNvSpPr>
            <a:spLocks noGrp="1"/>
          </p:cNvSpPr>
          <p:nvPr>
            <p:ph type="body" sz="quarter" idx="12" hasCustomPrompt="1"/>
          </p:nvPr>
        </p:nvSpPr>
        <p:spPr>
          <a:xfrm>
            <a:off x="301752" y="4784598"/>
            <a:ext cx="8549640" cy="256032"/>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marL="0" indent="0">
              <a:lnSpc>
                <a:spcPct val="85000"/>
              </a:lnSpc>
              <a:spcBef>
                <a:spcPts val="0"/>
              </a:spcBef>
              <a:buFont typeface="Arial" pitchFamily="34" charset="0"/>
              <a:buNone/>
              <a:tabLst/>
              <a:defRPr lang="en-US" sz="800" kern="1200" baseline="0" noProof="0" dirty="0" smtClean="0">
                <a:solidFill>
                  <a:schemeClr val="tx1"/>
                </a:solidFill>
                <a:latin typeface="+mn-lt"/>
                <a:ea typeface="+mn-ea"/>
                <a:cs typeface="+mn-cs"/>
              </a:defRPr>
            </a:lvl1pPr>
          </a:lstStyle>
          <a:p>
            <a:pPr marL="228600" marR="0" lvl="0" indent="-228600" algn="l" defTabSz="914400" rtl="0" eaLnBrk="1" fontAlgn="base" latinLnBrk="0" hangingPunct="1">
              <a:lnSpc>
                <a:spcPct val="100000"/>
              </a:lnSpc>
              <a:spcBef>
                <a:spcPts val="480"/>
              </a:spcBef>
              <a:spcAft>
                <a:spcPct val="0"/>
              </a:spcAft>
              <a:buClrTx/>
              <a:buSzTx/>
              <a:tabLst>
                <a:tab pos="2743200" algn="l"/>
                <a:tab pos="3657600" algn="l"/>
                <a:tab pos="4572000" algn="l"/>
                <a:tab pos="5486400" algn="l"/>
              </a:tabLst>
            </a:pPr>
            <a:r>
              <a:rPr lang="en-US" noProof="0" dirty="0"/>
              <a:t>Click to add source of Information</a:t>
            </a:r>
          </a:p>
        </p:txBody>
      </p:sp>
      <p:sp>
        <p:nvSpPr>
          <p:cNvPr id="8" name="Title 1"/>
          <p:cNvSpPr>
            <a:spLocks noGrp="1"/>
          </p:cNvSpPr>
          <p:nvPr>
            <p:ph type="title" hasCustomPrompt="1"/>
          </p:nvPr>
        </p:nvSpPr>
        <p:spPr>
          <a:xfrm>
            <a:off x="303212" y="0"/>
            <a:ext cx="8522638" cy="548640"/>
          </a:xfrm>
        </p:spPr>
        <p:txBody>
          <a:bodyPr wrap="square"/>
          <a:lstStyle>
            <a:lvl1pPr>
              <a:defRPr cap="none"/>
            </a:lvl1pPr>
          </a:lstStyle>
          <a:p>
            <a:r>
              <a:rPr lang="en-US" dirty="0"/>
              <a:t>Add Title Containing Scientific Notations</a:t>
            </a:r>
          </a:p>
        </p:txBody>
      </p:sp>
    </p:spTree>
    <p:extLst>
      <p:ext uri="{BB962C8B-B14F-4D97-AF65-F5344CB8AC3E}">
        <p14:creationId xmlns:p14="http://schemas.microsoft.com/office/powerpoint/2010/main" val="3220556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SLR_Two Contents">
    <p:spTree>
      <p:nvGrpSpPr>
        <p:cNvPr id="1" name=""/>
        <p:cNvGrpSpPr/>
        <p:nvPr/>
      </p:nvGrpSpPr>
      <p:grpSpPr>
        <a:xfrm>
          <a:off x="0" y="0"/>
          <a:ext cx="0" cy="0"/>
          <a:chOff x="0" y="0"/>
          <a:chExt cx="0" cy="0"/>
        </a:xfrm>
      </p:grpSpPr>
      <p:sp>
        <p:nvSpPr>
          <p:cNvPr id="4" name="Text Placeholder 8"/>
          <p:cNvSpPr>
            <a:spLocks noGrp="1"/>
          </p:cNvSpPr>
          <p:nvPr>
            <p:ph type="body" sz="quarter" idx="12" hasCustomPrompt="1"/>
          </p:nvPr>
        </p:nvSpPr>
        <p:spPr>
          <a:xfrm>
            <a:off x="301752" y="4784598"/>
            <a:ext cx="8540496" cy="256032"/>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marL="0" indent="0">
              <a:lnSpc>
                <a:spcPct val="85000"/>
              </a:lnSpc>
              <a:spcBef>
                <a:spcPts val="0"/>
              </a:spcBef>
              <a:buFont typeface="Arial" pitchFamily="34" charset="0"/>
              <a:buNone/>
              <a:tabLst/>
              <a:defRPr lang="en-US" sz="800" kern="1200" baseline="0" noProof="0" dirty="0" smtClean="0">
                <a:solidFill>
                  <a:schemeClr val="tx1"/>
                </a:solidFill>
                <a:latin typeface="+mn-lt"/>
                <a:ea typeface="+mn-ea"/>
                <a:cs typeface="+mn-cs"/>
              </a:defRPr>
            </a:lvl1pPr>
          </a:lstStyle>
          <a:p>
            <a:pPr marL="228600" marR="0" lvl="0" indent="-228600" algn="l" defTabSz="914400" rtl="0" eaLnBrk="1" fontAlgn="base" latinLnBrk="0" hangingPunct="1">
              <a:lnSpc>
                <a:spcPct val="100000"/>
              </a:lnSpc>
              <a:spcBef>
                <a:spcPts val="480"/>
              </a:spcBef>
              <a:spcAft>
                <a:spcPct val="0"/>
              </a:spcAft>
              <a:buClrTx/>
              <a:buSzTx/>
              <a:tabLst>
                <a:tab pos="2743200" algn="l"/>
                <a:tab pos="3657600" algn="l"/>
                <a:tab pos="4572000" algn="l"/>
                <a:tab pos="5486400" algn="l"/>
              </a:tabLst>
            </a:pPr>
            <a:r>
              <a:rPr lang="en-US" noProof="0" dirty="0"/>
              <a:t>Click to add source of Information</a:t>
            </a:r>
          </a:p>
        </p:txBody>
      </p:sp>
      <p:sp>
        <p:nvSpPr>
          <p:cNvPr id="8" name="Title 1"/>
          <p:cNvSpPr>
            <a:spLocks noGrp="1"/>
          </p:cNvSpPr>
          <p:nvPr>
            <p:ph type="title" hasCustomPrompt="1"/>
          </p:nvPr>
        </p:nvSpPr>
        <p:spPr>
          <a:xfrm>
            <a:off x="303212" y="0"/>
            <a:ext cx="8522638" cy="548640"/>
          </a:xfrm>
        </p:spPr>
        <p:txBody>
          <a:bodyPr wrap="square"/>
          <a:lstStyle>
            <a:lvl1pPr>
              <a:defRPr/>
            </a:lvl1pPr>
          </a:lstStyle>
          <a:p>
            <a:r>
              <a:rPr lang="en-US" dirty="0"/>
              <a:t>Click To Edit Master Title Style</a:t>
            </a:r>
          </a:p>
        </p:txBody>
      </p:sp>
      <p:sp>
        <p:nvSpPr>
          <p:cNvPr id="3" name="Content Placeholder 2"/>
          <p:cNvSpPr>
            <a:spLocks noGrp="1"/>
          </p:cNvSpPr>
          <p:nvPr>
            <p:ph sz="quarter" idx="13"/>
          </p:nvPr>
        </p:nvSpPr>
        <p:spPr>
          <a:xfrm>
            <a:off x="301624" y="742950"/>
            <a:ext cx="4114800" cy="4041775"/>
          </a:xfrm>
          <a:prstGeom prst="rect">
            <a:avLst/>
          </a:prstGeom>
        </p:spPr>
        <p:txBody>
          <a:bodyPr rIns="0">
            <a:normAutofit/>
          </a:bodyPr>
          <a:lstStyle>
            <a:lvl1pPr>
              <a:spcBef>
                <a:spcPts val="800"/>
              </a:spcBef>
              <a:defRPr sz="1600"/>
            </a:lvl1pPr>
            <a:lvl2pPr>
              <a:lnSpc>
                <a:spcPct val="90000"/>
              </a:lnSpc>
              <a:spcBef>
                <a:spcPts val="480"/>
              </a:spcBef>
              <a:defRPr sz="1400"/>
            </a:lvl2pPr>
            <a:lvl3pPr>
              <a:lnSpc>
                <a:spcPct val="90000"/>
              </a:lnSpc>
              <a:spcBef>
                <a:spcPts val="480"/>
              </a:spcBef>
              <a:defRPr sz="1400"/>
            </a:lvl3pPr>
            <a:lvl4pPr>
              <a:lnSpc>
                <a:spcPct val="90000"/>
              </a:lnSpc>
              <a:spcBef>
                <a:spcPts val="480"/>
              </a:spcBef>
              <a:defRPr sz="1400"/>
            </a:lvl4pPr>
            <a:lvl5pPr>
              <a:lnSpc>
                <a:spcPct val="90000"/>
              </a:lnSpc>
              <a:spcBef>
                <a:spcPts val="600"/>
              </a:spcBef>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5" name="Content Placeholder 2"/>
          <p:cNvSpPr>
            <a:spLocks noGrp="1"/>
          </p:cNvSpPr>
          <p:nvPr>
            <p:ph sz="quarter" idx="14"/>
          </p:nvPr>
        </p:nvSpPr>
        <p:spPr>
          <a:xfrm>
            <a:off x="4724800" y="742950"/>
            <a:ext cx="4114800" cy="4041775"/>
          </a:xfrm>
          <a:prstGeom prst="rect">
            <a:avLst/>
          </a:prstGeom>
        </p:spPr>
        <p:txBody>
          <a:bodyPr rIns="0">
            <a:normAutofit/>
          </a:bodyPr>
          <a:lstStyle>
            <a:lvl1pPr>
              <a:spcBef>
                <a:spcPts val="800"/>
              </a:spcBef>
              <a:defRPr sz="1600"/>
            </a:lvl1pPr>
            <a:lvl2pPr>
              <a:lnSpc>
                <a:spcPct val="90000"/>
              </a:lnSpc>
              <a:spcBef>
                <a:spcPts val="480"/>
              </a:spcBef>
              <a:defRPr sz="1400"/>
            </a:lvl2pPr>
            <a:lvl3pPr>
              <a:lnSpc>
                <a:spcPct val="90000"/>
              </a:lnSpc>
              <a:spcBef>
                <a:spcPts val="480"/>
              </a:spcBef>
              <a:defRPr sz="1400"/>
            </a:lvl3pPr>
            <a:lvl4pPr>
              <a:lnSpc>
                <a:spcPct val="90000"/>
              </a:lnSpc>
              <a:spcBef>
                <a:spcPts val="480"/>
              </a:spcBef>
              <a:defRPr sz="1400"/>
            </a:lvl4pPr>
            <a:lvl5pPr>
              <a:lnSpc>
                <a:spcPct val="90000"/>
              </a:lnSpc>
              <a:spcBef>
                <a:spcPts val="600"/>
              </a:spcBef>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99697684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SLR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2" y="0"/>
            <a:ext cx="8522638" cy="548640"/>
          </a:xfrm>
        </p:spPr>
        <p:txBody>
          <a:bodyPr wrap="square"/>
          <a:lstStyle/>
          <a:p>
            <a:r>
              <a:rPr lang="en-US" dirty="0"/>
              <a:t>Click To Edit Master Title Style</a:t>
            </a:r>
          </a:p>
        </p:txBody>
      </p:sp>
      <p:sp>
        <p:nvSpPr>
          <p:cNvPr id="4" name="Text Placeholder 8"/>
          <p:cNvSpPr>
            <a:spLocks noGrp="1"/>
          </p:cNvSpPr>
          <p:nvPr>
            <p:ph type="body" sz="quarter" idx="12" hasCustomPrompt="1"/>
          </p:nvPr>
        </p:nvSpPr>
        <p:spPr>
          <a:xfrm>
            <a:off x="301752" y="4784598"/>
            <a:ext cx="8540496" cy="256032"/>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marL="0" indent="0">
              <a:lnSpc>
                <a:spcPct val="85000"/>
              </a:lnSpc>
              <a:spcBef>
                <a:spcPts val="0"/>
              </a:spcBef>
              <a:buFont typeface="Arial" pitchFamily="34" charset="0"/>
              <a:buNone/>
              <a:tabLst/>
              <a:defRPr lang="en-US" sz="800" kern="1200" baseline="0" noProof="0" dirty="0" smtClean="0">
                <a:solidFill>
                  <a:schemeClr val="tx1"/>
                </a:solidFill>
                <a:latin typeface="+mn-lt"/>
                <a:ea typeface="+mn-ea"/>
                <a:cs typeface="+mn-cs"/>
              </a:defRPr>
            </a:lvl1pPr>
          </a:lstStyle>
          <a:p>
            <a:pPr marL="228600" marR="0" lvl="0" indent="-228600" algn="l" defTabSz="914400" rtl="0" eaLnBrk="1" fontAlgn="base" latinLnBrk="0" hangingPunct="1">
              <a:lnSpc>
                <a:spcPct val="100000"/>
              </a:lnSpc>
              <a:spcBef>
                <a:spcPts val="480"/>
              </a:spcBef>
              <a:spcAft>
                <a:spcPct val="0"/>
              </a:spcAft>
              <a:buClrTx/>
              <a:buSzTx/>
              <a:tabLst>
                <a:tab pos="2743200" algn="l"/>
                <a:tab pos="3657600" algn="l"/>
                <a:tab pos="4572000" algn="l"/>
                <a:tab pos="5486400" algn="l"/>
              </a:tabLst>
            </a:pPr>
            <a:r>
              <a:rPr lang="en-US" noProof="0" dirty="0"/>
              <a:t>Click to add source of Information</a:t>
            </a:r>
          </a:p>
        </p:txBody>
      </p:sp>
    </p:spTree>
    <p:extLst>
      <p:ext uri="{BB962C8B-B14F-4D97-AF65-F5344CB8AC3E}">
        <p14:creationId xmlns:p14="http://schemas.microsoft.com/office/powerpoint/2010/main" val="267190131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SLR_Title W/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2" y="0"/>
            <a:ext cx="8522638" cy="548640"/>
          </a:xfrm>
        </p:spPr>
        <p:txBody>
          <a:bodyPr wrap="square"/>
          <a:lstStyle/>
          <a:p>
            <a:r>
              <a:rPr lang="en-US" dirty="0"/>
              <a:t>Click To Edit Master Title Style</a:t>
            </a:r>
          </a:p>
        </p:txBody>
      </p:sp>
      <p:sp>
        <p:nvSpPr>
          <p:cNvPr id="4" name="Text Placeholder 8"/>
          <p:cNvSpPr>
            <a:spLocks noGrp="1"/>
          </p:cNvSpPr>
          <p:nvPr>
            <p:ph type="body" sz="quarter" idx="12" hasCustomPrompt="1"/>
          </p:nvPr>
        </p:nvSpPr>
        <p:spPr>
          <a:xfrm>
            <a:off x="301752" y="4784598"/>
            <a:ext cx="8537448" cy="256032"/>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marL="0" indent="0">
              <a:lnSpc>
                <a:spcPct val="85000"/>
              </a:lnSpc>
              <a:spcBef>
                <a:spcPts val="0"/>
              </a:spcBef>
              <a:buFont typeface="Arial" pitchFamily="34" charset="0"/>
              <a:buNone/>
              <a:tabLst/>
              <a:defRPr lang="en-US" sz="800" kern="1200" baseline="0" noProof="0" dirty="0" smtClean="0">
                <a:solidFill>
                  <a:schemeClr val="tx1"/>
                </a:solidFill>
                <a:latin typeface="+mn-lt"/>
                <a:ea typeface="+mn-ea"/>
                <a:cs typeface="+mn-cs"/>
              </a:defRPr>
            </a:lvl1pPr>
          </a:lstStyle>
          <a:p>
            <a:pPr marL="228600" marR="0" lvl="0" indent="-228600" algn="l" defTabSz="914400" rtl="0" eaLnBrk="1" fontAlgn="base" latinLnBrk="0" hangingPunct="1">
              <a:lnSpc>
                <a:spcPct val="100000"/>
              </a:lnSpc>
              <a:spcBef>
                <a:spcPts val="480"/>
              </a:spcBef>
              <a:spcAft>
                <a:spcPct val="0"/>
              </a:spcAft>
              <a:buClrTx/>
              <a:buSzTx/>
              <a:tabLst>
                <a:tab pos="2743200" algn="l"/>
                <a:tab pos="3657600" algn="l"/>
                <a:tab pos="4572000" algn="l"/>
                <a:tab pos="5486400" algn="l"/>
              </a:tabLst>
            </a:pPr>
            <a:r>
              <a:rPr lang="en-US" noProof="0" dirty="0"/>
              <a:t>Click to add source of Information</a:t>
            </a:r>
          </a:p>
        </p:txBody>
      </p:sp>
    </p:spTree>
    <p:extLst>
      <p:ext uri="{BB962C8B-B14F-4D97-AF65-F5344CB8AC3E}">
        <p14:creationId xmlns:p14="http://schemas.microsoft.com/office/powerpoint/2010/main" val="384925098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FSLR_BLANK">
    <p:spTree>
      <p:nvGrpSpPr>
        <p:cNvPr id="1" name=""/>
        <p:cNvGrpSpPr/>
        <p:nvPr/>
      </p:nvGrpSpPr>
      <p:grpSpPr>
        <a:xfrm>
          <a:off x="0" y="0"/>
          <a:ext cx="0" cy="0"/>
          <a:chOff x="0" y="0"/>
          <a:chExt cx="0" cy="0"/>
        </a:xfrm>
      </p:grpSpPr>
      <p:sp>
        <p:nvSpPr>
          <p:cNvPr id="4" name="Rectangle 21"/>
          <p:cNvSpPr>
            <a:spLocks noGrp="1" noChangeArrowheads="1"/>
          </p:cNvSpPr>
          <p:nvPr userDrawn="1"/>
        </p:nvSpPr>
        <p:spPr bwMode="auto">
          <a:xfrm>
            <a:off x="8534903" y="4832812"/>
            <a:ext cx="457200" cy="182880"/>
          </a:xfrm>
          <a:prstGeom prst="rect">
            <a:avLst/>
          </a:prstGeom>
          <a:noFill/>
          <a:ln w="9525">
            <a:noFill/>
            <a:miter lim="800000"/>
            <a:headEnd/>
            <a:tailEnd/>
          </a:ln>
        </p:spPr>
        <p:txBody>
          <a:bodyPr wrap="none" lIns="0" tIns="0" rIns="0" bIns="0" anchor="b" anchorCtr="0"/>
          <a:lstStyle/>
          <a:p>
            <a:pPr algn="r"/>
            <a:fld id="{2EFC56DB-0B3A-4FC6-9CA8-74B391DA3C8A}" type="slidenum">
              <a:rPr lang="en-US" sz="800" noProof="0" smtClean="0">
                <a:solidFill>
                  <a:schemeClr val="tx1"/>
                </a:solidFill>
                <a:latin typeface="+mn-lt"/>
              </a:rPr>
              <a:pPr algn="r"/>
              <a:t>‹#›</a:t>
            </a:fld>
            <a:endParaRPr lang="en-US" sz="950" noProof="0" dirty="0">
              <a:solidFill>
                <a:schemeClr val="tx1"/>
              </a:solidFill>
              <a:latin typeface="+mn-lt"/>
            </a:endParaRPr>
          </a:p>
        </p:txBody>
      </p:sp>
    </p:spTree>
    <p:extLst>
      <p:ext uri="{BB962C8B-B14F-4D97-AF65-F5344CB8AC3E}">
        <p14:creationId xmlns:p14="http://schemas.microsoft.com/office/powerpoint/2010/main" val="284730956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0"/>
            <a:ext cx="9144001" cy="620713"/>
          </a:xfrm>
          <a:prstGeom prst="rect">
            <a:avLst/>
          </a:prstGeom>
          <a:solidFill>
            <a:schemeClr val="bg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solidFill>
                <a:schemeClr val="accent5"/>
              </a:solidFill>
            </a:endParaRPr>
          </a:p>
        </p:txBody>
      </p:sp>
      <p:sp>
        <p:nvSpPr>
          <p:cNvPr id="4121" name="Title Placeholder 1"/>
          <p:cNvSpPr>
            <a:spLocks noGrp="1"/>
          </p:cNvSpPr>
          <p:nvPr>
            <p:ph type="title"/>
          </p:nvPr>
        </p:nvSpPr>
        <p:spPr bwMode="auto">
          <a:xfrm>
            <a:off x="303212" y="0"/>
            <a:ext cx="8522638" cy="548640"/>
          </a:xfrm>
          <a:prstGeom prst="rect">
            <a:avLst/>
          </a:prstGeom>
          <a:noFill/>
          <a:ln w="9525">
            <a:noFill/>
            <a:miter lim="800000"/>
            <a:headEnd/>
            <a:tailEnd/>
          </a:ln>
        </p:spPr>
        <p:txBody>
          <a:bodyPr vert="horz" wrap="square" lIns="0" tIns="228600" rIns="0" bIns="0" numCol="1" anchor="t" anchorCtr="0" compatLnSpc="1">
            <a:prstTxWarp prst="textNoShape">
              <a:avLst/>
            </a:prstTxWarp>
            <a:normAutofit/>
          </a:bodyPr>
          <a:lstStyle/>
          <a:p>
            <a:pPr lvl="0"/>
            <a:r>
              <a:rPr lang="en-US" noProof="0" smtClean="0"/>
              <a:t>Click to edit Master title style</a:t>
            </a:r>
            <a:endParaRPr lang="en-US" noProof="0" dirty="0"/>
          </a:p>
        </p:txBody>
      </p:sp>
      <p:pic>
        <p:nvPicPr>
          <p:cNvPr id="4" name="Picture 3"/>
          <p:cNvPicPr>
            <a:picLocks noChangeAspect="1"/>
          </p:cNvPicPr>
          <p:nvPr userDrawn="1"/>
        </p:nvPicPr>
        <p:blipFill rotWithShape="1">
          <a:blip r:embed="rId18"/>
          <a:srcRect r="363" b="87922"/>
          <a:stretch/>
        </p:blipFill>
        <p:spPr>
          <a:xfrm>
            <a:off x="0" y="0"/>
            <a:ext cx="9144000" cy="621792"/>
          </a:xfrm>
          <a:prstGeom prst="rect">
            <a:avLst/>
          </a:prstGeom>
        </p:spPr>
      </p:pic>
      <p:grpSp>
        <p:nvGrpSpPr>
          <p:cNvPr id="11" name="Group 10"/>
          <p:cNvGrpSpPr/>
          <p:nvPr userDrawn="1"/>
        </p:nvGrpSpPr>
        <p:grpSpPr>
          <a:xfrm>
            <a:off x="8825849" y="4575103"/>
            <a:ext cx="281944" cy="1115666"/>
            <a:chOff x="8818229" y="4575103"/>
            <a:chExt cx="281944" cy="1115666"/>
          </a:xfrm>
        </p:grpSpPr>
        <p:sp>
          <p:nvSpPr>
            <p:cNvPr id="15" name="TextBox 14"/>
            <p:cNvSpPr txBox="1"/>
            <p:nvPr userDrawn="1"/>
          </p:nvSpPr>
          <p:spPr>
            <a:xfrm rot="16200000">
              <a:off x="8437830" y="4955502"/>
              <a:ext cx="1035118" cy="274320"/>
            </a:xfrm>
            <a:prstGeom prst="rect">
              <a:avLst/>
            </a:prstGeom>
            <a:noFill/>
            <a:ln w="25400">
              <a:noFill/>
            </a:ln>
            <a:effectLst/>
          </p:spPr>
          <p:txBody>
            <a:bodyPr wrap="square" lIns="45720" tIns="27432" rIns="0" bIns="27432" rtlCol="0" anchor="ctr" anchorCtr="0">
              <a:noAutofit/>
            </a:bodyPr>
            <a:lstStyle/>
            <a:p>
              <a:pPr algn="r">
                <a:spcBef>
                  <a:spcPts val="480"/>
                </a:spcBef>
                <a:tabLst>
                  <a:tab pos="2743200" algn="l"/>
                  <a:tab pos="3657600" algn="l"/>
                  <a:tab pos="4572000" algn="l"/>
                  <a:tab pos="5486400" algn="l"/>
                </a:tabLst>
              </a:pPr>
              <a:fld id="{D48AE3BA-025A-41BC-AF16-9FF28446787C}" type="datetime3">
                <a:rPr lang="en-US" sz="600" spc="30" baseline="0" smtClean="0">
                  <a:latin typeface="+mn-lt"/>
                </a:rPr>
                <a:t>10 June 2019</a:t>
              </a:fld>
              <a:endParaRPr lang="en-US" sz="600" spc="30" baseline="0" dirty="0">
                <a:latin typeface="+mn-lt"/>
              </a:endParaRPr>
            </a:p>
          </p:txBody>
        </p:sp>
        <p:sp>
          <p:nvSpPr>
            <p:cNvPr id="16" name="Rectangle 15"/>
            <p:cNvSpPr/>
            <p:nvPr userDrawn="1"/>
          </p:nvSpPr>
          <p:spPr>
            <a:xfrm rot="16200000">
              <a:off x="8509991" y="5100587"/>
              <a:ext cx="906044" cy="274320"/>
            </a:xfrm>
            <a:prstGeom prst="rect">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latin typeface="+mn-lt"/>
              </a:endParaRPr>
            </a:p>
          </p:txBody>
        </p:sp>
      </p:grpSp>
      <p:sp>
        <p:nvSpPr>
          <p:cNvPr id="12" name="Rectangle 21"/>
          <p:cNvSpPr>
            <a:spLocks noGrp="1" noChangeArrowheads="1"/>
          </p:cNvSpPr>
          <p:nvPr/>
        </p:nvSpPr>
        <p:spPr bwMode="auto">
          <a:xfrm>
            <a:off x="8534903" y="4832812"/>
            <a:ext cx="457200" cy="182880"/>
          </a:xfrm>
          <a:prstGeom prst="rect">
            <a:avLst/>
          </a:prstGeom>
          <a:noFill/>
          <a:ln w="9525">
            <a:noFill/>
            <a:miter lim="800000"/>
            <a:headEnd/>
            <a:tailEnd/>
          </a:ln>
        </p:spPr>
        <p:txBody>
          <a:bodyPr wrap="none" lIns="0" tIns="0" rIns="0" bIns="0" anchor="b" anchorCtr="0"/>
          <a:lstStyle/>
          <a:p>
            <a:pPr algn="r"/>
            <a:fld id="{2EFC56DB-0B3A-4FC6-9CA8-74B391DA3C8A}" type="slidenum">
              <a:rPr lang="en-US" sz="800" noProof="0" smtClean="0">
                <a:solidFill>
                  <a:schemeClr val="tx1"/>
                </a:solidFill>
                <a:latin typeface="+mn-lt"/>
              </a:rPr>
              <a:pPr algn="r"/>
              <a:t>‹#›</a:t>
            </a:fld>
            <a:endParaRPr lang="en-US" sz="950" noProof="0" dirty="0">
              <a:solidFill>
                <a:schemeClr val="tx1"/>
              </a:solidFill>
              <a:latin typeface="+mn-lt"/>
            </a:endParaRPr>
          </a:p>
        </p:txBody>
      </p:sp>
      <p:sp>
        <p:nvSpPr>
          <p:cNvPr id="22" name="Rectangle 21">
            <a:extLst>
              <a:ext uri="{FF2B5EF4-FFF2-40B4-BE49-F238E27FC236}">
                <a16:creationId xmlns:a16="http://schemas.microsoft.com/office/drawing/2014/main" id="{AFE7DC5B-BE09-4945-A9E3-BBB6E737D020}"/>
              </a:ext>
            </a:extLst>
          </p:cNvPr>
          <p:cNvSpPr/>
          <p:nvPr userDrawn="1"/>
        </p:nvSpPr>
        <p:spPr>
          <a:xfrm rot="16200000">
            <a:off x="7756244" y="3158136"/>
            <a:ext cx="2513893" cy="274320"/>
          </a:xfrm>
          <a:prstGeom prst="rect">
            <a:avLst/>
          </a:prstGeom>
        </p:spPr>
        <p:txBody>
          <a:bodyPr wrap="none" lIns="0" tIns="0" rIns="0" bIns="0" anchor="ctr" anchorCtr="0">
            <a:noAutofit/>
          </a:bodyPr>
          <a:lstStyle/>
          <a:p>
            <a:pPr marL="0" marR="0" lvl="0" indent="-342900" algn="l" defTabSz="823913" rtl="0" eaLnBrk="0" fontAlgn="base" latinLnBrk="0" hangingPunct="0">
              <a:lnSpc>
                <a:spcPct val="100000"/>
              </a:lnSpc>
              <a:spcBef>
                <a:spcPct val="0"/>
              </a:spcBef>
              <a:spcAft>
                <a:spcPct val="0"/>
              </a:spcAft>
              <a:buClr>
                <a:srgbClr val="00679F"/>
              </a:buClr>
              <a:buSzTx/>
              <a:buFont typeface="Wingdings" pitchFamily="1" charset="2"/>
              <a:buNone/>
              <a:tabLst>
                <a:tab pos="2743200" algn="l"/>
                <a:tab pos="3657600" algn="l"/>
                <a:tab pos="4572000" algn="l"/>
                <a:tab pos="5486400" algn="l"/>
              </a:tabLst>
              <a:defRPr/>
            </a:pPr>
            <a:r>
              <a:rPr lang="en-US" sz="600" b="0" i="0" spc="30" baseline="0" noProof="0" dirty="0">
                <a:solidFill>
                  <a:schemeClr val="tx1"/>
                </a:solidFill>
                <a:latin typeface="+mn-lt"/>
              </a:rPr>
              <a:t>© </a:t>
            </a:r>
            <a:r>
              <a:rPr lang="en-US" sz="600" b="0" i="0" spc="30" normalizeH="0" baseline="0" noProof="0" dirty="0">
                <a:solidFill>
                  <a:schemeClr val="tx1"/>
                </a:solidFill>
                <a:uFill>
                  <a:solidFill>
                    <a:schemeClr val="tx1"/>
                  </a:solidFill>
                </a:uFill>
                <a:latin typeface="+mn-lt"/>
              </a:rPr>
              <a:t>Copyright First Solar, Inc. </a:t>
            </a:r>
            <a:r>
              <a:rPr kumimoji="0" lang="en-US" sz="600" b="0" i="0" u="none" strike="noStrike" kern="1200" cap="none" spc="30" normalizeH="0" baseline="0" noProof="0" dirty="0">
                <a:ln>
                  <a:noFill/>
                </a:ln>
                <a:solidFill>
                  <a:schemeClr val="tx2"/>
                </a:solidFill>
                <a:effectLst/>
                <a:uLnTx/>
                <a:uFillTx/>
                <a:latin typeface="+mn-lt"/>
                <a:ea typeface="+mn-ea"/>
                <a:cs typeface="+mn-cs"/>
              </a:rPr>
              <a:t>|  First Solar Confidential &amp; Proprietary</a:t>
            </a:r>
            <a:r>
              <a:rPr lang="en-US" sz="600" b="0" i="0" spc="30" normalizeH="0" baseline="0" noProof="0" dirty="0">
                <a:solidFill>
                  <a:schemeClr val="tx1"/>
                </a:solidFill>
                <a:uFill>
                  <a:solidFill>
                    <a:schemeClr val="tx1"/>
                  </a:solidFill>
                </a:uFill>
                <a:latin typeface="+mn-lt"/>
              </a:rPr>
              <a:t> </a:t>
            </a:r>
            <a:endParaRPr kumimoji="0" lang="en-US" sz="600" b="0" i="0" u="none" strike="noStrike" kern="1200" cap="none" spc="30" normalizeH="0" baseline="0" noProof="0" dirty="0">
              <a:ln>
                <a:noFill/>
              </a:ln>
              <a:solidFill>
                <a:schemeClr val="tx1"/>
              </a:solidFill>
              <a:effectLst/>
              <a:uLnTx/>
              <a:uFill>
                <a:solidFill>
                  <a:schemeClr val="tx1"/>
                </a:solidFill>
              </a:uFill>
              <a:latin typeface="+mn-lt"/>
              <a:ea typeface="+mn-ea"/>
              <a:cs typeface="+mn-cs"/>
            </a:endParaRPr>
          </a:p>
          <a:p>
            <a:pPr marL="0" marR="0" lvl="0" indent="-342900" algn="l" defTabSz="823913" rtl="0" eaLnBrk="0" fontAlgn="base" latinLnBrk="0" hangingPunct="0">
              <a:lnSpc>
                <a:spcPct val="100000"/>
              </a:lnSpc>
              <a:spcBef>
                <a:spcPct val="0"/>
              </a:spcBef>
              <a:spcAft>
                <a:spcPct val="0"/>
              </a:spcAft>
              <a:buClr>
                <a:srgbClr val="00679F"/>
              </a:buClr>
              <a:buSzTx/>
              <a:buFont typeface="Wingdings" pitchFamily="1" charset="2"/>
              <a:buNone/>
              <a:tabLst>
                <a:tab pos="2743200" algn="l"/>
                <a:tab pos="3657600" algn="l"/>
                <a:tab pos="4572000" algn="l"/>
                <a:tab pos="5486400" algn="l"/>
              </a:tabLst>
              <a:defRPr/>
            </a:pPr>
            <a:endParaRPr kumimoji="0" lang="en-US" sz="700" b="0" i="0" u="none" strike="noStrike" kern="1200" cap="none" spc="30" normalizeH="0" baseline="0" noProof="0" dirty="0">
              <a:ln>
                <a:noFill/>
              </a:ln>
              <a:solidFill>
                <a:schemeClr val="tx2"/>
              </a:solidFill>
              <a:effectLst/>
              <a:uLnTx/>
              <a:uFillTx/>
              <a:latin typeface="+mn-lt"/>
              <a:ea typeface="+mn-ea"/>
              <a:cs typeface="+mn-cs"/>
            </a:endParaRPr>
          </a:p>
        </p:txBody>
      </p:sp>
      <p:sp>
        <p:nvSpPr>
          <p:cNvPr id="23" name="Text Placeholder 12">
            <a:extLst>
              <a:ext uri="{FF2B5EF4-FFF2-40B4-BE49-F238E27FC236}">
                <a16:creationId xmlns:a16="http://schemas.microsoft.com/office/drawing/2014/main" id="{E9FD66F1-2D5D-4143-A560-848B9EF6F12D}"/>
              </a:ext>
            </a:extLst>
          </p:cNvPr>
          <p:cNvSpPr>
            <a:spLocks noGrp="1"/>
          </p:cNvSpPr>
          <p:nvPr>
            <p:ph type="body" idx="1"/>
          </p:nvPr>
        </p:nvSpPr>
        <p:spPr>
          <a:xfrm>
            <a:off x="301625" y="742950"/>
            <a:ext cx="8540623" cy="4041775"/>
          </a:xfrm>
          <a:prstGeom prst="rect">
            <a:avLst/>
          </a:prstGeom>
        </p:spPr>
        <p:txBody>
          <a:bodyPr vert="horz" lIns="0" tIns="0" rIns="91440" bIns="0" rtlCol="0">
            <a:normAutofit/>
          </a:bodyPr>
          <a:lstStyle/>
          <a:p>
            <a:pPr marL="228600" marR="0" lvl="0" indent="-228600" algn="l" defTabSz="914400" rtl="0" eaLnBrk="1" fontAlgn="base" latinLnBrk="0" hangingPunct="1">
              <a:lnSpc>
                <a:spcPct val="90000"/>
              </a:lnSpc>
              <a:spcBef>
                <a:spcPts val="1000"/>
              </a:spcBef>
              <a:spcAft>
                <a:spcPct val="0"/>
              </a:spcAft>
              <a:buClr>
                <a:schemeClr val="tx1"/>
              </a:buClr>
              <a:buSzTx/>
              <a:buFont typeface="Arial" pitchFamily="34" charset="0"/>
              <a:buChar char="•"/>
              <a:tabLst>
                <a:tab pos="2743200" algn="l"/>
                <a:tab pos="3657600" algn="l"/>
                <a:tab pos="4572000" algn="l"/>
                <a:tab pos="5486400" algn="l"/>
              </a:tabLst>
            </a:pPr>
            <a:r>
              <a:rPr lang="en-US" smtClean="0"/>
              <a:t>Edit Master text styles</a:t>
            </a:r>
          </a:p>
          <a:p>
            <a:pPr marL="228600" marR="0" lvl="1" indent="-228600" algn="l" defTabSz="914400" rtl="0" eaLnBrk="1" fontAlgn="base" latinLnBrk="0" hangingPunct="1">
              <a:lnSpc>
                <a:spcPct val="90000"/>
              </a:lnSpc>
              <a:spcBef>
                <a:spcPts val="1000"/>
              </a:spcBef>
              <a:spcAft>
                <a:spcPct val="0"/>
              </a:spcAft>
              <a:buClr>
                <a:schemeClr val="tx1"/>
              </a:buClr>
              <a:buSzTx/>
              <a:buFont typeface="Arial" pitchFamily="34" charset="0"/>
              <a:buChar char="•"/>
              <a:tabLst>
                <a:tab pos="2743200" algn="l"/>
                <a:tab pos="3657600" algn="l"/>
                <a:tab pos="4572000" algn="l"/>
                <a:tab pos="5486400" algn="l"/>
              </a:tabLst>
            </a:pPr>
            <a:r>
              <a:rPr lang="en-US" smtClean="0"/>
              <a:t>Second level</a:t>
            </a:r>
          </a:p>
          <a:p>
            <a:pPr marL="228600" marR="0" lvl="2" indent="-228600" algn="l" defTabSz="914400" rtl="0" eaLnBrk="1" fontAlgn="base" latinLnBrk="0" hangingPunct="1">
              <a:lnSpc>
                <a:spcPct val="90000"/>
              </a:lnSpc>
              <a:spcBef>
                <a:spcPts val="1000"/>
              </a:spcBef>
              <a:spcAft>
                <a:spcPct val="0"/>
              </a:spcAft>
              <a:buClr>
                <a:schemeClr val="tx1"/>
              </a:buClr>
              <a:buSzTx/>
              <a:buFont typeface="Arial" pitchFamily="34" charset="0"/>
              <a:buChar char="•"/>
              <a:tabLst>
                <a:tab pos="2743200" algn="l"/>
                <a:tab pos="3657600" algn="l"/>
                <a:tab pos="4572000" algn="l"/>
                <a:tab pos="5486400" algn="l"/>
              </a:tabLst>
            </a:pPr>
            <a:r>
              <a:rPr lang="en-US" smtClean="0"/>
              <a:t>Third level</a:t>
            </a:r>
          </a:p>
          <a:p>
            <a:pPr marL="228600" marR="0" lvl="3" indent="-228600" algn="l" defTabSz="914400" rtl="0" eaLnBrk="1" fontAlgn="base" latinLnBrk="0" hangingPunct="1">
              <a:lnSpc>
                <a:spcPct val="90000"/>
              </a:lnSpc>
              <a:spcBef>
                <a:spcPts val="1000"/>
              </a:spcBef>
              <a:spcAft>
                <a:spcPct val="0"/>
              </a:spcAft>
              <a:buClr>
                <a:schemeClr val="tx1"/>
              </a:buClr>
              <a:buSzTx/>
              <a:buFont typeface="Arial" pitchFamily="34" charset="0"/>
              <a:buChar char="•"/>
              <a:tabLst>
                <a:tab pos="2743200" algn="l"/>
                <a:tab pos="3657600" algn="l"/>
                <a:tab pos="4572000" algn="l"/>
                <a:tab pos="5486400" algn="l"/>
              </a:tabLst>
            </a:pPr>
            <a:r>
              <a:rPr lang="en-US" smtClean="0"/>
              <a:t>Fourth level</a:t>
            </a:r>
          </a:p>
          <a:p>
            <a:pPr marL="228600" marR="0" lvl="4" indent="-228600" algn="l" defTabSz="914400" rtl="0" eaLnBrk="1" fontAlgn="base" latinLnBrk="0" hangingPunct="1">
              <a:lnSpc>
                <a:spcPct val="90000"/>
              </a:lnSpc>
              <a:spcBef>
                <a:spcPts val="1000"/>
              </a:spcBef>
              <a:spcAft>
                <a:spcPct val="0"/>
              </a:spcAft>
              <a:buClr>
                <a:schemeClr val="tx1"/>
              </a:buClr>
              <a:buSzTx/>
              <a:buFont typeface="Arial" pitchFamily="34" charset="0"/>
              <a:buChar char="•"/>
              <a:tabLst>
                <a:tab pos="2743200" algn="l"/>
                <a:tab pos="3657600" algn="l"/>
                <a:tab pos="4572000" algn="l"/>
                <a:tab pos="5486400" algn="l"/>
              </a:tabLst>
            </a:pPr>
            <a:r>
              <a:rPr lang="en-US" smtClean="0"/>
              <a:t>Fifth level</a:t>
            </a:r>
            <a:endParaRPr kumimoji="0" lang="en-US" sz="1500" b="0" i="0" u="none" strike="noStrike" kern="1200" cap="none" spc="0" normalizeH="0" baseline="0" noProof="0" dirty="0">
              <a:ln>
                <a:noFill/>
              </a:ln>
              <a:solidFill>
                <a:srgbClr val="505050"/>
              </a:solidFill>
              <a:effectLst/>
              <a:uLnTx/>
              <a:uFillTx/>
              <a:latin typeface="+mn-lt"/>
              <a:ea typeface="+mn-ea"/>
              <a:cs typeface="+mn-cs"/>
            </a:endParaRPr>
          </a:p>
        </p:txBody>
      </p:sp>
      <p:sp>
        <p:nvSpPr>
          <p:cNvPr id="3" name="MSIPCMContentMarking" descr="{&quot;HashCode&quot;:209579793,&quot;Placement&quot;:&quot;Footer&quot;}"/>
          <p:cNvSpPr txBox="1"/>
          <p:nvPr userDrawn="1"/>
        </p:nvSpPr>
        <p:spPr>
          <a:xfrm>
            <a:off x="2742399" y="4881156"/>
            <a:ext cx="3659201" cy="262344"/>
          </a:xfrm>
          <a:prstGeom prst="rect">
            <a:avLst/>
          </a:prstGeom>
          <a:noFill/>
          <a:ln w="25400">
            <a:noFill/>
          </a:ln>
          <a:effectLst/>
        </p:spPr>
        <p:txBody>
          <a:bodyPr vert="horz" wrap="square" lIns="0" tIns="0" rIns="0" bIns="0" rtlCol="0" anchor="ctr" anchorCtr="1">
            <a:spAutoFit/>
          </a:bodyPr>
          <a:lstStyle/>
          <a:p>
            <a:pPr algn="ctr">
              <a:lnSpc>
                <a:spcPct val="90000"/>
              </a:lnSpc>
              <a:spcBef>
                <a:spcPts val="0"/>
              </a:spcBef>
              <a:spcAft>
                <a:spcPct val="0"/>
              </a:spcAft>
              <a:tabLst>
                <a:tab pos="2743200" algn="l"/>
                <a:tab pos="3657600" algn="l"/>
                <a:tab pos="4572000" algn="l"/>
                <a:tab pos="5486400" algn="l"/>
              </a:tabLst>
            </a:pPr>
            <a:r>
              <a:rPr lang="en-US" sz="1000" smtClean="0">
                <a:solidFill>
                  <a:srgbClr val="000000"/>
                </a:solidFill>
                <a:latin typeface="Calibri" panose="020F0502020204030204" pitchFamily="34" charset="0"/>
              </a:rPr>
              <a:t>First Solar Proprietary &amp; Confidential - Finance/Accounting/RND </a:t>
            </a:r>
            <a:endParaRPr lang="en-US" sz="1000"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3571643079"/>
      </p:ext>
    </p:extLst>
  </p:cSld>
  <p:clrMap bg1="lt1" tx1="dk1" bg2="lt2" tx2="dk2" accent1="accent1" accent2="accent2" accent3="accent3" accent4="accent4" accent5="accent5" accent6="accent6" hlink="hlink" folHlink="folHlink"/>
  <p:sldLayoutIdLst>
    <p:sldLayoutId id="2147484403" r:id="rId1"/>
    <p:sldLayoutId id="2147484401" r:id="rId2"/>
    <p:sldLayoutId id="2147484389" r:id="rId3"/>
    <p:sldLayoutId id="2147484396" r:id="rId4"/>
    <p:sldLayoutId id="2147484402" r:id="rId5"/>
    <p:sldLayoutId id="2147484404" r:id="rId6"/>
    <p:sldLayoutId id="2147484264" r:id="rId7"/>
    <p:sldLayoutId id="2147484397" r:id="rId8"/>
    <p:sldLayoutId id="2147484268" r:id="rId9"/>
    <p:sldLayoutId id="2147484398" r:id="rId10"/>
    <p:sldLayoutId id="2147484405" r:id="rId11"/>
    <p:sldLayoutId id="2147484406" r:id="rId12"/>
    <p:sldLayoutId id="2147484407" r:id="rId13"/>
    <p:sldLayoutId id="2147484408" r:id="rId14"/>
    <p:sldLayoutId id="2147484409" r:id="rId15"/>
    <p:sldLayoutId id="2147484411" r:id="rId16"/>
  </p:sldLayoutIdLst>
  <p:transition>
    <p:fade/>
  </p:transition>
  <p:hf sldNum="0" hdr="0" ftr="0"/>
  <p:txStyles>
    <p:titleStyle>
      <a:lvl1pPr algn="l" rtl="0" eaLnBrk="1" fontAlgn="base" hangingPunct="1">
        <a:lnSpc>
          <a:spcPct val="80000"/>
        </a:lnSpc>
        <a:spcBef>
          <a:spcPct val="0"/>
        </a:spcBef>
        <a:spcAft>
          <a:spcPct val="0"/>
        </a:spcAft>
        <a:defRPr lang="en-US" sz="2300" b="0" i="0" kern="1200" cap="all" spc="30" baseline="0" dirty="0" smtClean="0">
          <a:solidFill>
            <a:schemeClr val="accent5"/>
          </a:solidFill>
          <a:latin typeface="+mj-lt"/>
          <a:ea typeface="+mj-ea"/>
          <a:cs typeface="+mj-cs"/>
        </a:defRPr>
      </a:lvl1pPr>
      <a:lvl2pPr algn="l" rtl="0" eaLnBrk="1" fontAlgn="base" hangingPunct="1">
        <a:spcBef>
          <a:spcPct val="0"/>
        </a:spcBef>
        <a:spcAft>
          <a:spcPct val="0"/>
        </a:spcAft>
        <a:defRPr>
          <a:solidFill>
            <a:srgbClr val="CF1E21"/>
          </a:solidFill>
          <a:latin typeface="Calibri Italic" pitchFamily="1" charset="0"/>
        </a:defRPr>
      </a:lvl2pPr>
      <a:lvl3pPr algn="l" rtl="0" eaLnBrk="1" fontAlgn="base" hangingPunct="1">
        <a:spcBef>
          <a:spcPct val="0"/>
        </a:spcBef>
        <a:spcAft>
          <a:spcPct val="0"/>
        </a:spcAft>
        <a:defRPr>
          <a:solidFill>
            <a:srgbClr val="CF1E21"/>
          </a:solidFill>
          <a:latin typeface="Calibri Italic" pitchFamily="1" charset="0"/>
        </a:defRPr>
      </a:lvl3pPr>
      <a:lvl4pPr algn="l" rtl="0" eaLnBrk="1" fontAlgn="base" hangingPunct="1">
        <a:spcBef>
          <a:spcPct val="0"/>
        </a:spcBef>
        <a:spcAft>
          <a:spcPct val="0"/>
        </a:spcAft>
        <a:defRPr>
          <a:solidFill>
            <a:srgbClr val="CF1E21"/>
          </a:solidFill>
          <a:latin typeface="Calibri Italic" pitchFamily="1" charset="0"/>
        </a:defRPr>
      </a:lvl4pPr>
      <a:lvl5pPr algn="l" rtl="0" eaLnBrk="1" fontAlgn="base" hangingPunct="1">
        <a:spcBef>
          <a:spcPct val="0"/>
        </a:spcBef>
        <a:spcAft>
          <a:spcPct val="0"/>
        </a:spcAft>
        <a:defRPr>
          <a:solidFill>
            <a:srgbClr val="CF1E21"/>
          </a:solidFill>
          <a:latin typeface="Calibri Italic" pitchFamily="1" charset="0"/>
        </a:defRPr>
      </a:lvl5pPr>
      <a:lvl6pPr marL="457200" algn="ctr" rtl="0" eaLnBrk="1" fontAlgn="base" hangingPunct="1">
        <a:spcBef>
          <a:spcPct val="0"/>
        </a:spcBef>
        <a:spcAft>
          <a:spcPct val="0"/>
        </a:spcAft>
        <a:defRPr sz="4400">
          <a:solidFill>
            <a:schemeClr val="tx1"/>
          </a:solidFill>
          <a:latin typeface="Calibri" pitchFamily="-80" charset="0"/>
        </a:defRPr>
      </a:lvl6pPr>
      <a:lvl7pPr marL="914400" algn="ctr" rtl="0" eaLnBrk="1" fontAlgn="base" hangingPunct="1">
        <a:spcBef>
          <a:spcPct val="0"/>
        </a:spcBef>
        <a:spcAft>
          <a:spcPct val="0"/>
        </a:spcAft>
        <a:defRPr sz="4400">
          <a:solidFill>
            <a:schemeClr val="tx1"/>
          </a:solidFill>
          <a:latin typeface="Calibri" pitchFamily="-80" charset="0"/>
        </a:defRPr>
      </a:lvl7pPr>
      <a:lvl8pPr marL="1371600" algn="ctr" rtl="0" eaLnBrk="1" fontAlgn="base" hangingPunct="1">
        <a:spcBef>
          <a:spcPct val="0"/>
        </a:spcBef>
        <a:spcAft>
          <a:spcPct val="0"/>
        </a:spcAft>
        <a:defRPr sz="4400">
          <a:solidFill>
            <a:schemeClr val="tx1"/>
          </a:solidFill>
          <a:latin typeface="Calibri" pitchFamily="-80" charset="0"/>
        </a:defRPr>
      </a:lvl8pPr>
      <a:lvl9pPr marL="1828800" algn="ctr" rtl="0" eaLnBrk="1" fontAlgn="base" hangingPunct="1">
        <a:spcBef>
          <a:spcPct val="0"/>
        </a:spcBef>
        <a:spcAft>
          <a:spcPct val="0"/>
        </a:spcAft>
        <a:defRPr sz="4400">
          <a:solidFill>
            <a:schemeClr val="tx1"/>
          </a:solidFill>
          <a:latin typeface="Calibri" pitchFamily="-80" charset="0"/>
        </a:defRPr>
      </a:lvl9pPr>
    </p:titleStyle>
    <p:bodyStyle>
      <a:lvl1pPr marL="228600" marR="0" indent="-228600" algn="l" defTabSz="914400" rtl="0" eaLnBrk="1" fontAlgn="base" latinLnBrk="0" hangingPunct="1">
        <a:lnSpc>
          <a:spcPct val="90000"/>
        </a:lnSpc>
        <a:spcBef>
          <a:spcPts val="1000"/>
        </a:spcBef>
        <a:spcAft>
          <a:spcPct val="0"/>
        </a:spcAft>
        <a:buClrTx/>
        <a:buSzTx/>
        <a:buFont typeface="Arial" pitchFamily="34" charset="0"/>
        <a:buChar char="•"/>
        <a:tabLst>
          <a:tab pos="2743200" algn="l"/>
          <a:tab pos="3657600" algn="l"/>
          <a:tab pos="4572000" algn="l"/>
          <a:tab pos="5486400" algn="l"/>
        </a:tabLst>
        <a:defRPr lang="en-US" sz="1800" b="0" kern="1200" baseline="0" noProof="0" dirty="0" smtClean="0">
          <a:solidFill>
            <a:schemeClr val="tx1"/>
          </a:solidFill>
          <a:latin typeface="+mn-lt"/>
          <a:ea typeface="+mn-ea"/>
          <a:cs typeface="+mn-cs"/>
        </a:defRPr>
      </a:lvl1pPr>
      <a:lvl2pPr marL="515938" indent="-287338" algn="l" rtl="0" eaLnBrk="1" fontAlgn="base" hangingPunct="1">
        <a:lnSpc>
          <a:spcPct val="90000"/>
        </a:lnSpc>
        <a:spcBef>
          <a:spcPts val="480"/>
        </a:spcBef>
        <a:spcAft>
          <a:spcPts val="0"/>
        </a:spcAft>
        <a:buClrTx/>
        <a:buFont typeface="Calibri" pitchFamily="34" charset="0"/>
        <a:buChar char="—"/>
        <a:tabLst>
          <a:tab pos="2743200" algn="l"/>
          <a:tab pos="3657600" algn="l"/>
          <a:tab pos="4572000" algn="l"/>
          <a:tab pos="5486400" algn="l"/>
        </a:tabLst>
        <a:defRPr lang="en-US" sz="1600" b="0" kern="1200" baseline="0" noProof="0" dirty="0" smtClean="0">
          <a:solidFill>
            <a:schemeClr val="tx1"/>
          </a:solidFill>
          <a:latin typeface="+mn-lt"/>
          <a:ea typeface="+mn-ea"/>
          <a:cs typeface="+mn-cs"/>
        </a:defRPr>
      </a:lvl2pPr>
      <a:lvl3pPr marL="744538" indent="-228600" algn="l" rtl="0" eaLnBrk="1" fontAlgn="base" hangingPunct="1">
        <a:lnSpc>
          <a:spcPct val="90000"/>
        </a:lnSpc>
        <a:spcBef>
          <a:spcPts val="480"/>
        </a:spcBef>
        <a:spcAft>
          <a:spcPts val="0"/>
        </a:spcAft>
        <a:buClrTx/>
        <a:buSzPct val="100000"/>
        <a:buFont typeface="Calibri" pitchFamily="34" charset="0"/>
        <a:buChar char="–"/>
        <a:tabLst>
          <a:tab pos="2743200" algn="l"/>
          <a:tab pos="3657600" algn="l"/>
          <a:tab pos="4572000" algn="l"/>
          <a:tab pos="5486400" algn="l"/>
        </a:tabLst>
        <a:defRPr lang="en-US" sz="1500" b="0" kern="1200" baseline="0" noProof="0" dirty="0" smtClean="0">
          <a:solidFill>
            <a:schemeClr val="tx1"/>
          </a:solidFill>
          <a:latin typeface="+mn-lt"/>
          <a:ea typeface="+mn-ea"/>
          <a:cs typeface="+mn-cs"/>
        </a:defRPr>
      </a:lvl3pPr>
      <a:lvl4pPr marL="914400" indent="-228600" algn="l" rtl="0" eaLnBrk="1" fontAlgn="base" hangingPunct="1">
        <a:lnSpc>
          <a:spcPct val="90000"/>
        </a:lnSpc>
        <a:spcBef>
          <a:spcPts val="480"/>
        </a:spcBef>
        <a:spcAft>
          <a:spcPts val="0"/>
        </a:spcAft>
        <a:buClrTx/>
        <a:buFont typeface="Calibri" pitchFamily="34" charset="0"/>
        <a:buChar char="–"/>
        <a:tabLst>
          <a:tab pos="2743200" algn="l"/>
          <a:tab pos="3657600" algn="l"/>
          <a:tab pos="4572000" algn="l"/>
          <a:tab pos="5486400" algn="l"/>
        </a:tabLst>
        <a:defRPr lang="en-US" sz="1500" b="0" kern="1200" baseline="0" noProof="0" dirty="0" smtClean="0">
          <a:solidFill>
            <a:schemeClr val="tx1"/>
          </a:solidFill>
          <a:latin typeface="+mn-lt"/>
          <a:ea typeface="+mn-ea"/>
          <a:cs typeface="+mn-cs"/>
        </a:defRPr>
      </a:lvl4pPr>
      <a:lvl5pPr marL="914400" marR="0" indent="0" algn="l" defTabSz="914400" rtl="0" eaLnBrk="1" fontAlgn="base" latinLnBrk="0" hangingPunct="1">
        <a:lnSpc>
          <a:spcPct val="100000"/>
        </a:lnSpc>
        <a:spcBef>
          <a:spcPts val="300"/>
        </a:spcBef>
        <a:spcAft>
          <a:spcPts val="0"/>
        </a:spcAft>
        <a:buClrTx/>
        <a:buSzPct val="100000"/>
        <a:buFont typeface="Arial" panose="020B0604020202020204" pitchFamily="34" charset="0"/>
        <a:buNone/>
        <a:tabLst>
          <a:tab pos="2743200" algn="l"/>
          <a:tab pos="3657600" algn="l"/>
          <a:tab pos="4572000" algn="l"/>
          <a:tab pos="5486400" algn="l"/>
        </a:tabLst>
        <a:defRPr lang="en-US" sz="15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68">
          <p15:clr>
            <a:srgbClr val="F26B43"/>
          </p15:clr>
        </p15:guide>
        <p15:guide id="2" orient="horz" pos="30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0"/>
            <a:ext cx="9144001" cy="620713"/>
          </a:xfrm>
          <a:prstGeom prst="rect">
            <a:avLst/>
          </a:prstGeom>
          <a:solidFill>
            <a:schemeClr val="bg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solidFill>
                <a:schemeClr val="accent5"/>
              </a:solidFill>
            </a:endParaRPr>
          </a:p>
        </p:txBody>
      </p:sp>
      <p:sp>
        <p:nvSpPr>
          <p:cNvPr id="4121" name="Title Placeholder 1"/>
          <p:cNvSpPr>
            <a:spLocks noGrp="1"/>
          </p:cNvSpPr>
          <p:nvPr>
            <p:ph type="title"/>
          </p:nvPr>
        </p:nvSpPr>
        <p:spPr bwMode="auto">
          <a:xfrm>
            <a:off x="303212" y="0"/>
            <a:ext cx="8522638" cy="548640"/>
          </a:xfrm>
          <a:prstGeom prst="rect">
            <a:avLst/>
          </a:prstGeom>
          <a:noFill/>
          <a:ln w="9525">
            <a:noFill/>
            <a:miter lim="800000"/>
            <a:headEnd/>
            <a:tailEnd/>
          </a:ln>
        </p:spPr>
        <p:txBody>
          <a:bodyPr vert="horz" wrap="square" lIns="0" tIns="228600" rIns="0" bIns="0" numCol="1" anchor="t" anchorCtr="0" compatLnSpc="1">
            <a:prstTxWarp prst="textNoShape">
              <a:avLst/>
            </a:prstTxWarp>
            <a:normAutofit/>
          </a:bodyPr>
          <a:lstStyle/>
          <a:p>
            <a:pPr lvl="0"/>
            <a:r>
              <a:rPr lang="en-US" noProof="0" smtClean="0"/>
              <a:t>Click to edit Master title style</a:t>
            </a:r>
            <a:endParaRPr lang="en-US" noProof="0" dirty="0"/>
          </a:p>
        </p:txBody>
      </p:sp>
      <p:sp>
        <p:nvSpPr>
          <p:cNvPr id="14" name="Rectangle 13"/>
          <p:cNvSpPr/>
          <p:nvPr/>
        </p:nvSpPr>
        <p:spPr>
          <a:xfrm rot="16200000">
            <a:off x="8451562" y="3859804"/>
            <a:ext cx="1110557" cy="274320"/>
          </a:xfrm>
          <a:prstGeom prst="rect">
            <a:avLst/>
          </a:prstGeom>
        </p:spPr>
        <p:txBody>
          <a:bodyPr wrap="none" lIns="0" tIns="0" rIns="0" bIns="0" anchor="ctr" anchorCtr="0">
            <a:noAutofit/>
          </a:bodyPr>
          <a:lstStyle/>
          <a:p>
            <a:pPr marL="0" marR="0" lvl="0" indent="-342900" algn="l" defTabSz="823913" rtl="0" eaLnBrk="0" fontAlgn="base" latinLnBrk="0" hangingPunct="0">
              <a:lnSpc>
                <a:spcPct val="100000"/>
              </a:lnSpc>
              <a:spcBef>
                <a:spcPct val="0"/>
              </a:spcBef>
              <a:spcAft>
                <a:spcPct val="0"/>
              </a:spcAft>
              <a:buClr>
                <a:srgbClr val="00679F"/>
              </a:buClr>
              <a:buSzTx/>
              <a:buFont typeface="Wingdings" pitchFamily="1" charset="2"/>
              <a:buNone/>
              <a:tabLst>
                <a:tab pos="2743200" algn="l"/>
                <a:tab pos="3657600" algn="l"/>
                <a:tab pos="4572000" algn="l"/>
                <a:tab pos="5486400" algn="l"/>
              </a:tabLst>
              <a:defRPr/>
            </a:pPr>
            <a:r>
              <a:rPr lang="en-US" sz="600" b="0" i="0" spc="30" baseline="0" noProof="0" dirty="0">
                <a:solidFill>
                  <a:schemeClr val="tx1"/>
                </a:solidFill>
                <a:latin typeface="+mn-lt"/>
              </a:rPr>
              <a:t>© </a:t>
            </a:r>
            <a:r>
              <a:rPr lang="en-US" sz="600" b="0" i="0" spc="30" normalizeH="0" baseline="0" noProof="0" dirty="0">
                <a:solidFill>
                  <a:schemeClr val="tx1"/>
                </a:solidFill>
                <a:uFill>
                  <a:solidFill>
                    <a:schemeClr val="tx1"/>
                  </a:solidFill>
                </a:uFill>
                <a:latin typeface="+mn-lt"/>
              </a:rPr>
              <a:t>Copyright First Solar, Inc. </a:t>
            </a:r>
            <a:endParaRPr kumimoji="0" lang="en-US" sz="600" b="0" i="0" u="none" strike="noStrike" kern="1200" cap="none" spc="30" normalizeH="0" baseline="0" noProof="0" dirty="0">
              <a:ln>
                <a:noFill/>
              </a:ln>
              <a:solidFill>
                <a:schemeClr val="tx1"/>
              </a:solidFill>
              <a:effectLst/>
              <a:uLnTx/>
              <a:uFill>
                <a:solidFill>
                  <a:schemeClr val="tx1"/>
                </a:solidFill>
              </a:uFill>
              <a:latin typeface="+mn-lt"/>
              <a:ea typeface="+mn-ea"/>
              <a:cs typeface="+mn-cs"/>
            </a:endParaRPr>
          </a:p>
          <a:p>
            <a:pPr marL="0" marR="0" lvl="0" indent="-342900" algn="l" defTabSz="823913" rtl="0" eaLnBrk="0" fontAlgn="base" latinLnBrk="0" hangingPunct="0">
              <a:lnSpc>
                <a:spcPct val="100000"/>
              </a:lnSpc>
              <a:spcBef>
                <a:spcPct val="0"/>
              </a:spcBef>
              <a:spcAft>
                <a:spcPct val="0"/>
              </a:spcAft>
              <a:buClr>
                <a:srgbClr val="00679F"/>
              </a:buClr>
              <a:buSzTx/>
              <a:buFont typeface="Wingdings" pitchFamily="1" charset="2"/>
              <a:buNone/>
              <a:tabLst>
                <a:tab pos="2743200" algn="l"/>
                <a:tab pos="3657600" algn="l"/>
                <a:tab pos="4572000" algn="l"/>
                <a:tab pos="5486400" algn="l"/>
              </a:tabLst>
              <a:defRPr/>
            </a:pPr>
            <a:endParaRPr kumimoji="0" lang="en-US" sz="700" b="0" i="0" u="none" strike="noStrike" kern="1200" cap="none" spc="30" normalizeH="0" baseline="0" noProof="0" dirty="0">
              <a:ln>
                <a:noFill/>
              </a:ln>
              <a:solidFill>
                <a:schemeClr val="tx2"/>
              </a:solidFill>
              <a:effectLst/>
              <a:uLnTx/>
              <a:uFillTx/>
              <a:latin typeface="+mn-lt"/>
              <a:ea typeface="+mn-ea"/>
              <a:cs typeface="+mn-cs"/>
            </a:endParaRPr>
          </a:p>
        </p:txBody>
      </p:sp>
      <p:pic>
        <p:nvPicPr>
          <p:cNvPr id="4" name="Picture 3"/>
          <p:cNvPicPr>
            <a:picLocks noChangeAspect="1"/>
          </p:cNvPicPr>
          <p:nvPr userDrawn="1"/>
        </p:nvPicPr>
        <p:blipFill rotWithShape="1">
          <a:blip r:embed="rId13"/>
          <a:srcRect r="363" b="87922"/>
          <a:stretch/>
        </p:blipFill>
        <p:spPr>
          <a:xfrm>
            <a:off x="0" y="0"/>
            <a:ext cx="9144000" cy="621792"/>
          </a:xfrm>
          <a:prstGeom prst="rect">
            <a:avLst/>
          </a:prstGeom>
        </p:spPr>
      </p:pic>
      <p:grpSp>
        <p:nvGrpSpPr>
          <p:cNvPr id="11" name="Group 10"/>
          <p:cNvGrpSpPr/>
          <p:nvPr userDrawn="1"/>
        </p:nvGrpSpPr>
        <p:grpSpPr>
          <a:xfrm>
            <a:off x="8825849" y="4575103"/>
            <a:ext cx="281944" cy="1115666"/>
            <a:chOff x="8818229" y="4575103"/>
            <a:chExt cx="281944" cy="1115666"/>
          </a:xfrm>
        </p:grpSpPr>
        <p:sp>
          <p:nvSpPr>
            <p:cNvPr id="15" name="TextBox 14"/>
            <p:cNvSpPr txBox="1"/>
            <p:nvPr userDrawn="1"/>
          </p:nvSpPr>
          <p:spPr>
            <a:xfrm rot="16200000">
              <a:off x="8437830" y="4955502"/>
              <a:ext cx="1035118" cy="274320"/>
            </a:xfrm>
            <a:prstGeom prst="rect">
              <a:avLst/>
            </a:prstGeom>
            <a:noFill/>
            <a:ln w="25400">
              <a:noFill/>
            </a:ln>
            <a:effectLst/>
          </p:spPr>
          <p:txBody>
            <a:bodyPr wrap="square" lIns="45720" tIns="27432" rIns="0" bIns="27432" rtlCol="0" anchor="ctr" anchorCtr="0">
              <a:noAutofit/>
            </a:bodyPr>
            <a:lstStyle/>
            <a:p>
              <a:pPr algn="r">
                <a:spcBef>
                  <a:spcPts val="480"/>
                </a:spcBef>
                <a:tabLst>
                  <a:tab pos="2743200" algn="l"/>
                  <a:tab pos="3657600" algn="l"/>
                  <a:tab pos="4572000" algn="l"/>
                  <a:tab pos="5486400" algn="l"/>
                </a:tabLst>
              </a:pPr>
              <a:fld id="{D48AE3BA-025A-41BC-AF16-9FF28446787C}" type="datetime3">
                <a:rPr lang="en-US" sz="600" spc="30" baseline="0" smtClean="0">
                  <a:latin typeface="+mn-lt"/>
                </a:rPr>
                <a:t>10 June 2019</a:t>
              </a:fld>
              <a:endParaRPr lang="en-US" sz="600" spc="30" baseline="0" dirty="0">
                <a:latin typeface="+mn-lt"/>
              </a:endParaRPr>
            </a:p>
          </p:txBody>
        </p:sp>
        <p:sp>
          <p:nvSpPr>
            <p:cNvPr id="16" name="Rectangle 15"/>
            <p:cNvSpPr/>
            <p:nvPr userDrawn="1"/>
          </p:nvSpPr>
          <p:spPr>
            <a:xfrm rot="16200000">
              <a:off x="8509991" y="5100587"/>
              <a:ext cx="906044" cy="274320"/>
            </a:xfrm>
            <a:prstGeom prst="rect">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latin typeface="+mn-lt"/>
              </a:endParaRPr>
            </a:p>
          </p:txBody>
        </p:sp>
      </p:grpSp>
      <p:sp>
        <p:nvSpPr>
          <p:cNvPr id="12" name="Rectangle 21"/>
          <p:cNvSpPr>
            <a:spLocks noGrp="1" noChangeArrowheads="1"/>
          </p:cNvSpPr>
          <p:nvPr/>
        </p:nvSpPr>
        <p:spPr bwMode="auto">
          <a:xfrm>
            <a:off x="8534903" y="4832812"/>
            <a:ext cx="457200" cy="182880"/>
          </a:xfrm>
          <a:prstGeom prst="rect">
            <a:avLst/>
          </a:prstGeom>
          <a:noFill/>
          <a:ln w="9525">
            <a:noFill/>
            <a:miter lim="800000"/>
            <a:headEnd/>
            <a:tailEnd/>
          </a:ln>
        </p:spPr>
        <p:txBody>
          <a:bodyPr wrap="none" lIns="0" tIns="0" rIns="0" bIns="0" anchor="b" anchorCtr="0"/>
          <a:lstStyle/>
          <a:p>
            <a:pPr algn="r"/>
            <a:fld id="{2EFC56DB-0B3A-4FC6-9CA8-74B391DA3C8A}" type="slidenum">
              <a:rPr lang="en-US" sz="800" noProof="0" smtClean="0">
                <a:solidFill>
                  <a:schemeClr val="tx1"/>
                </a:solidFill>
                <a:latin typeface="+mn-lt"/>
              </a:rPr>
              <a:pPr algn="r"/>
              <a:t>‹#›</a:t>
            </a:fld>
            <a:endParaRPr lang="en-US" sz="950" noProof="0" dirty="0">
              <a:solidFill>
                <a:schemeClr val="tx1"/>
              </a:solidFill>
              <a:latin typeface="+mn-lt"/>
            </a:endParaRPr>
          </a:p>
        </p:txBody>
      </p:sp>
      <p:sp>
        <p:nvSpPr>
          <p:cNvPr id="18" name="Text Placeholder 12">
            <a:extLst>
              <a:ext uri="{FF2B5EF4-FFF2-40B4-BE49-F238E27FC236}">
                <a16:creationId xmlns:a16="http://schemas.microsoft.com/office/drawing/2014/main" id="{14C7FE09-9E74-402F-B0B5-C7905BAAF5A4}"/>
              </a:ext>
            </a:extLst>
          </p:cNvPr>
          <p:cNvSpPr>
            <a:spLocks noGrp="1"/>
          </p:cNvSpPr>
          <p:nvPr>
            <p:ph type="body" idx="1"/>
          </p:nvPr>
        </p:nvSpPr>
        <p:spPr>
          <a:xfrm>
            <a:off x="301625" y="742950"/>
            <a:ext cx="8540623" cy="4041775"/>
          </a:xfrm>
          <a:prstGeom prst="rect">
            <a:avLst/>
          </a:prstGeom>
        </p:spPr>
        <p:txBody>
          <a:bodyPr vert="horz" lIns="0" tIns="0" rIns="91440" bIns="0" rtlCol="0">
            <a:normAutofit/>
          </a:bodyPr>
          <a:lstStyle/>
          <a:p>
            <a:pPr marL="228600" marR="0" lvl="0" indent="-228600" algn="l" defTabSz="914400" rtl="0" eaLnBrk="1" fontAlgn="base" latinLnBrk="0" hangingPunct="1">
              <a:lnSpc>
                <a:spcPct val="90000"/>
              </a:lnSpc>
              <a:spcBef>
                <a:spcPts val="1000"/>
              </a:spcBef>
              <a:spcAft>
                <a:spcPct val="0"/>
              </a:spcAft>
              <a:buClr>
                <a:schemeClr val="tx1"/>
              </a:buClr>
              <a:buSzTx/>
              <a:buFont typeface="Arial" pitchFamily="34" charset="0"/>
              <a:buChar char="•"/>
              <a:tabLst>
                <a:tab pos="2743200" algn="l"/>
                <a:tab pos="3657600" algn="l"/>
                <a:tab pos="4572000" algn="l"/>
                <a:tab pos="5486400" algn="l"/>
              </a:tabLst>
            </a:pPr>
            <a:r>
              <a:rPr lang="en-US" smtClean="0"/>
              <a:t>Edit Master text styles</a:t>
            </a:r>
          </a:p>
          <a:p>
            <a:pPr marL="228600" marR="0" lvl="1" indent="-228600" algn="l" defTabSz="914400" rtl="0" eaLnBrk="1" fontAlgn="base" latinLnBrk="0" hangingPunct="1">
              <a:lnSpc>
                <a:spcPct val="90000"/>
              </a:lnSpc>
              <a:spcBef>
                <a:spcPts val="1000"/>
              </a:spcBef>
              <a:spcAft>
                <a:spcPct val="0"/>
              </a:spcAft>
              <a:buClr>
                <a:schemeClr val="tx1"/>
              </a:buClr>
              <a:buSzTx/>
              <a:buFont typeface="Arial" pitchFamily="34" charset="0"/>
              <a:buChar char="•"/>
              <a:tabLst>
                <a:tab pos="2743200" algn="l"/>
                <a:tab pos="3657600" algn="l"/>
                <a:tab pos="4572000" algn="l"/>
                <a:tab pos="5486400" algn="l"/>
              </a:tabLst>
            </a:pPr>
            <a:r>
              <a:rPr lang="en-US" smtClean="0"/>
              <a:t>Second level</a:t>
            </a:r>
          </a:p>
          <a:p>
            <a:pPr marL="228600" marR="0" lvl="2" indent="-228600" algn="l" defTabSz="914400" rtl="0" eaLnBrk="1" fontAlgn="base" latinLnBrk="0" hangingPunct="1">
              <a:lnSpc>
                <a:spcPct val="90000"/>
              </a:lnSpc>
              <a:spcBef>
                <a:spcPts val="1000"/>
              </a:spcBef>
              <a:spcAft>
                <a:spcPct val="0"/>
              </a:spcAft>
              <a:buClr>
                <a:schemeClr val="tx1"/>
              </a:buClr>
              <a:buSzTx/>
              <a:buFont typeface="Arial" pitchFamily="34" charset="0"/>
              <a:buChar char="•"/>
              <a:tabLst>
                <a:tab pos="2743200" algn="l"/>
                <a:tab pos="3657600" algn="l"/>
                <a:tab pos="4572000" algn="l"/>
                <a:tab pos="5486400" algn="l"/>
              </a:tabLst>
            </a:pPr>
            <a:r>
              <a:rPr lang="en-US" smtClean="0"/>
              <a:t>Third level</a:t>
            </a:r>
          </a:p>
          <a:p>
            <a:pPr marL="228600" marR="0" lvl="3" indent="-228600" algn="l" defTabSz="914400" rtl="0" eaLnBrk="1" fontAlgn="base" latinLnBrk="0" hangingPunct="1">
              <a:lnSpc>
                <a:spcPct val="90000"/>
              </a:lnSpc>
              <a:spcBef>
                <a:spcPts val="1000"/>
              </a:spcBef>
              <a:spcAft>
                <a:spcPct val="0"/>
              </a:spcAft>
              <a:buClr>
                <a:schemeClr val="tx1"/>
              </a:buClr>
              <a:buSzTx/>
              <a:buFont typeface="Arial" pitchFamily="34" charset="0"/>
              <a:buChar char="•"/>
              <a:tabLst>
                <a:tab pos="2743200" algn="l"/>
                <a:tab pos="3657600" algn="l"/>
                <a:tab pos="4572000" algn="l"/>
                <a:tab pos="5486400" algn="l"/>
              </a:tabLst>
            </a:pPr>
            <a:r>
              <a:rPr lang="en-US" smtClean="0"/>
              <a:t>Fourth level</a:t>
            </a:r>
          </a:p>
          <a:p>
            <a:pPr marL="228600" marR="0" lvl="4" indent="-228600" algn="l" defTabSz="914400" rtl="0" eaLnBrk="1" fontAlgn="base" latinLnBrk="0" hangingPunct="1">
              <a:lnSpc>
                <a:spcPct val="90000"/>
              </a:lnSpc>
              <a:spcBef>
                <a:spcPts val="1000"/>
              </a:spcBef>
              <a:spcAft>
                <a:spcPct val="0"/>
              </a:spcAft>
              <a:buClr>
                <a:schemeClr val="tx1"/>
              </a:buClr>
              <a:buSzTx/>
              <a:buFont typeface="Arial" pitchFamily="34" charset="0"/>
              <a:buChar char="•"/>
              <a:tabLst>
                <a:tab pos="2743200" algn="l"/>
                <a:tab pos="3657600" algn="l"/>
                <a:tab pos="4572000" algn="l"/>
                <a:tab pos="5486400" algn="l"/>
              </a:tabLst>
            </a:pPr>
            <a:r>
              <a:rPr lang="en-US" smtClean="0"/>
              <a:t>Fifth level</a:t>
            </a:r>
            <a:endParaRPr kumimoji="0" lang="en-US" sz="1500" b="0" i="0" u="none" strike="noStrike" kern="1200" cap="none" spc="0" normalizeH="0" baseline="0" noProof="0" dirty="0">
              <a:ln>
                <a:noFill/>
              </a:ln>
              <a:solidFill>
                <a:srgbClr val="505050"/>
              </a:solidFill>
              <a:effectLst/>
              <a:uLnTx/>
              <a:uFillTx/>
              <a:latin typeface="+mn-lt"/>
              <a:ea typeface="+mn-ea"/>
              <a:cs typeface="+mn-cs"/>
            </a:endParaRPr>
          </a:p>
        </p:txBody>
      </p:sp>
      <p:sp>
        <p:nvSpPr>
          <p:cNvPr id="3" name="MSIPCMContentMarking" descr="{&quot;HashCode&quot;:209579793,&quot;Placement&quot;:&quot;Footer&quot;}"/>
          <p:cNvSpPr txBox="1"/>
          <p:nvPr userDrawn="1"/>
        </p:nvSpPr>
        <p:spPr>
          <a:xfrm>
            <a:off x="2742399" y="4881156"/>
            <a:ext cx="3659201" cy="262344"/>
          </a:xfrm>
          <a:prstGeom prst="rect">
            <a:avLst/>
          </a:prstGeom>
          <a:noFill/>
          <a:ln w="25400">
            <a:noFill/>
          </a:ln>
          <a:effectLst/>
        </p:spPr>
        <p:txBody>
          <a:bodyPr vert="horz" wrap="square" lIns="0" tIns="0" rIns="0" bIns="0" rtlCol="0" anchor="ctr" anchorCtr="1">
            <a:spAutoFit/>
          </a:bodyPr>
          <a:lstStyle/>
          <a:p>
            <a:pPr algn="ctr">
              <a:lnSpc>
                <a:spcPct val="90000"/>
              </a:lnSpc>
              <a:spcBef>
                <a:spcPts val="0"/>
              </a:spcBef>
              <a:spcAft>
                <a:spcPct val="0"/>
              </a:spcAft>
              <a:tabLst>
                <a:tab pos="2743200" algn="l"/>
                <a:tab pos="3657600" algn="l"/>
                <a:tab pos="4572000" algn="l"/>
                <a:tab pos="5486400" algn="l"/>
              </a:tabLst>
            </a:pPr>
            <a:r>
              <a:rPr lang="en-US" sz="1000" smtClean="0">
                <a:solidFill>
                  <a:srgbClr val="000000"/>
                </a:solidFill>
                <a:latin typeface="Calibri" panose="020F0502020204030204" pitchFamily="34" charset="0"/>
              </a:rPr>
              <a:t>First Solar Proprietary &amp; Confidential - Finance/Accounting/RND </a:t>
            </a:r>
            <a:endParaRPr lang="en-US" sz="1000"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910190825"/>
      </p:ext>
    </p:extLst>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Lst>
  <p:transition>
    <p:fade/>
  </p:transition>
  <p:hf sldNum="0" hdr="0" ftr="0"/>
  <p:txStyles>
    <p:titleStyle>
      <a:lvl1pPr algn="l" rtl="0" eaLnBrk="1" fontAlgn="base" hangingPunct="1">
        <a:lnSpc>
          <a:spcPct val="80000"/>
        </a:lnSpc>
        <a:spcBef>
          <a:spcPct val="0"/>
        </a:spcBef>
        <a:spcAft>
          <a:spcPct val="0"/>
        </a:spcAft>
        <a:defRPr lang="en-US" sz="2300" b="0" i="0" kern="1200" cap="all" spc="30" baseline="0" dirty="0" smtClean="0">
          <a:solidFill>
            <a:schemeClr val="accent5"/>
          </a:solidFill>
          <a:latin typeface="+mj-lt"/>
          <a:ea typeface="+mj-ea"/>
          <a:cs typeface="+mj-cs"/>
        </a:defRPr>
      </a:lvl1pPr>
      <a:lvl2pPr algn="l" rtl="0" eaLnBrk="1" fontAlgn="base" hangingPunct="1">
        <a:spcBef>
          <a:spcPct val="0"/>
        </a:spcBef>
        <a:spcAft>
          <a:spcPct val="0"/>
        </a:spcAft>
        <a:defRPr>
          <a:solidFill>
            <a:srgbClr val="CF1E21"/>
          </a:solidFill>
          <a:latin typeface="Calibri Italic" pitchFamily="1" charset="0"/>
        </a:defRPr>
      </a:lvl2pPr>
      <a:lvl3pPr algn="l" rtl="0" eaLnBrk="1" fontAlgn="base" hangingPunct="1">
        <a:spcBef>
          <a:spcPct val="0"/>
        </a:spcBef>
        <a:spcAft>
          <a:spcPct val="0"/>
        </a:spcAft>
        <a:defRPr>
          <a:solidFill>
            <a:srgbClr val="CF1E21"/>
          </a:solidFill>
          <a:latin typeface="Calibri Italic" pitchFamily="1" charset="0"/>
        </a:defRPr>
      </a:lvl3pPr>
      <a:lvl4pPr algn="l" rtl="0" eaLnBrk="1" fontAlgn="base" hangingPunct="1">
        <a:spcBef>
          <a:spcPct val="0"/>
        </a:spcBef>
        <a:spcAft>
          <a:spcPct val="0"/>
        </a:spcAft>
        <a:defRPr>
          <a:solidFill>
            <a:srgbClr val="CF1E21"/>
          </a:solidFill>
          <a:latin typeface="Calibri Italic" pitchFamily="1" charset="0"/>
        </a:defRPr>
      </a:lvl4pPr>
      <a:lvl5pPr algn="l" rtl="0" eaLnBrk="1" fontAlgn="base" hangingPunct="1">
        <a:spcBef>
          <a:spcPct val="0"/>
        </a:spcBef>
        <a:spcAft>
          <a:spcPct val="0"/>
        </a:spcAft>
        <a:defRPr>
          <a:solidFill>
            <a:srgbClr val="CF1E21"/>
          </a:solidFill>
          <a:latin typeface="Calibri Italic" pitchFamily="1" charset="0"/>
        </a:defRPr>
      </a:lvl5pPr>
      <a:lvl6pPr marL="457200" algn="ctr" rtl="0" eaLnBrk="1" fontAlgn="base" hangingPunct="1">
        <a:spcBef>
          <a:spcPct val="0"/>
        </a:spcBef>
        <a:spcAft>
          <a:spcPct val="0"/>
        </a:spcAft>
        <a:defRPr sz="4400">
          <a:solidFill>
            <a:schemeClr val="tx1"/>
          </a:solidFill>
          <a:latin typeface="Calibri" pitchFamily="-80" charset="0"/>
        </a:defRPr>
      </a:lvl6pPr>
      <a:lvl7pPr marL="914400" algn="ctr" rtl="0" eaLnBrk="1" fontAlgn="base" hangingPunct="1">
        <a:spcBef>
          <a:spcPct val="0"/>
        </a:spcBef>
        <a:spcAft>
          <a:spcPct val="0"/>
        </a:spcAft>
        <a:defRPr sz="4400">
          <a:solidFill>
            <a:schemeClr val="tx1"/>
          </a:solidFill>
          <a:latin typeface="Calibri" pitchFamily="-80" charset="0"/>
        </a:defRPr>
      </a:lvl7pPr>
      <a:lvl8pPr marL="1371600" algn="ctr" rtl="0" eaLnBrk="1" fontAlgn="base" hangingPunct="1">
        <a:spcBef>
          <a:spcPct val="0"/>
        </a:spcBef>
        <a:spcAft>
          <a:spcPct val="0"/>
        </a:spcAft>
        <a:defRPr sz="4400">
          <a:solidFill>
            <a:schemeClr val="tx1"/>
          </a:solidFill>
          <a:latin typeface="Calibri" pitchFamily="-80" charset="0"/>
        </a:defRPr>
      </a:lvl8pPr>
      <a:lvl9pPr marL="1828800" algn="ctr" rtl="0" eaLnBrk="1" fontAlgn="base" hangingPunct="1">
        <a:spcBef>
          <a:spcPct val="0"/>
        </a:spcBef>
        <a:spcAft>
          <a:spcPct val="0"/>
        </a:spcAft>
        <a:defRPr sz="4400">
          <a:solidFill>
            <a:schemeClr val="tx1"/>
          </a:solidFill>
          <a:latin typeface="Calibri" pitchFamily="-80" charset="0"/>
        </a:defRPr>
      </a:lvl9pPr>
    </p:titleStyle>
    <p:bodyStyle>
      <a:lvl1pPr marL="228600" marR="0" indent="-228600" algn="l" defTabSz="914400" rtl="0" eaLnBrk="1" fontAlgn="base" latinLnBrk="0" hangingPunct="1">
        <a:lnSpc>
          <a:spcPct val="90000"/>
        </a:lnSpc>
        <a:spcBef>
          <a:spcPts val="1000"/>
        </a:spcBef>
        <a:spcAft>
          <a:spcPct val="0"/>
        </a:spcAft>
        <a:buClrTx/>
        <a:buSzTx/>
        <a:buFont typeface="Arial" pitchFamily="34" charset="0"/>
        <a:buChar char="•"/>
        <a:tabLst>
          <a:tab pos="2743200" algn="l"/>
          <a:tab pos="3657600" algn="l"/>
          <a:tab pos="4572000" algn="l"/>
          <a:tab pos="5486400" algn="l"/>
        </a:tabLst>
        <a:defRPr lang="en-US" sz="1800" b="0" kern="1200" baseline="0" noProof="0" dirty="0" smtClean="0">
          <a:solidFill>
            <a:schemeClr val="tx1"/>
          </a:solidFill>
          <a:latin typeface="+mn-lt"/>
          <a:ea typeface="+mn-ea"/>
          <a:cs typeface="+mn-cs"/>
        </a:defRPr>
      </a:lvl1pPr>
      <a:lvl2pPr marL="515938" indent="-287338" algn="l" rtl="0" eaLnBrk="1" fontAlgn="base" hangingPunct="1">
        <a:lnSpc>
          <a:spcPct val="90000"/>
        </a:lnSpc>
        <a:spcBef>
          <a:spcPts val="480"/>
        </a:spcBef>
        <a:spcAft>
          <a:spcPts val="0"/>
        </a:spcAft>
        <a:buClrTx/>
        <a:buFont typeface="Calibri" pitchFamily="34" charset="0"/>
        <a:buChar char="—"/>
        <a:tabLst>
          <a:tab pos="2743200" algn="l"/>
          <a:tab pos="3657600" algn="l"/>
          <a:tab pos="4572000" algn="l"/>
          <a:tab pos="5486400" algn="l"/>
        </a:tabLst>
        <a:defRPr lang="en-US" sz="1600" b="0" kern="1200" baseline="0" noProof="0" dirty="0" smtClean="0">
          <a:solidFill>
            <a:schemeClr val="tx1"/>
          </a:solidFill>
          <a:latin typeface="+mn-lt"/>
          <a:ea typeface="+mn-ea"/>
          <a:cs typeface="+mn-cs"/>
        </a:defRPr>
      </a:lvl2pPr>
      <a:lvl3pPr marL="744538" indent="-228600" algn="l" rtl="0" eaLnBrk="1" fontAlgn="base" hangingPunct="1">
        <a:lnSpc>
          <a:spcPct val="90000"/>
        </a:lnSpc>
        <a:spcBef>
          <a:spcPts val="480"/>
        </a:spcBef>
        <a:spcAft>
          <a:spcPts val="0"/>
        </a:spcAft>
        <a:buClrTx/>
        <a:buSzPct val="100000"/>
        <a:buFont typeface="Calibri" pitchFamily="34" charset="0"/>
        <a:buChar char="–"/>
        <a:tabLst>
          <a:tab pos="2743200" algn="l"/>
          <a:tab pos="3657600" algn="l"/>
          <a:tab pos="4572000" algn="l"/>
          <a:tab pos="5486400" algn="l"/>
        </a:tabLst>
        <a:defRPr lang="en-US" sz="1500" b="0" kern="1200" baseline="0" noProof="0" dirty="0" smtClean="0">
          <a:solidFill>
            <a:schemeClr val="tx1"/>
          </a:solidFill>
          <a:latin typeface="+mn-lt"/>
          <a:ea typeface="+mn-ea"/>
          <a:cs typeface="+mn-cs"/>
        </a:defRPr>
      </a:lvl3pPr>
      <a:lvl4pPr marL="914400" indent="-228600" algn="l" rtl="0" eaLnBrk="1" fontAlgn="base" hangingPunct="1">
        <a:lnSpc>
          <a:spcPct val="90000"/>
        </a:lnSpc>
        <a:spcBef>
          <a:spcPts val="480"/>
        </a:spcBef>
        <a:spcAft>
          <a:spcPts val="0"/>
        </a:spcAft>
        <a:buClrTx/>
        <a:buFont typeface="Calibri" pitchFamily="34" charset="0"/>
        <a:buChar char="–"/>
        <a:tabLst>
          <a:tab pos="2743200" algn="l"/>
          <a:tab pos="3657600" algn="l"/>
          <a:tab pos="4572000" algn="l"/>
          <a:tab pos="5486400" algn="l"/>
        </a:tabLst>
        <a:defRPr lang="en-US" sz="1500" b="0" kern="1200" baseline="0" noProof="0" dirty="0" smtClean="0">
          <a:solidFill>
            <a:schemeClr val="tx1"/>
          </a:solidFill>
          <a:latin typeface="+mn-lt"/>
          <a:ea typeface="+mn-ea"/>
          <a:cs typeface="+mn-cs"/>
        </a:defRPr>
      </a:lvl4pPr>
      <a:lvl5pPr marL="914400" marR="0" indent="0" algn="l" defTabSz="914400" rtl="0" eaLnBrk="1" fontAlgn="base" latinLnBrk="0" hangingPunct="1">
        <a:lnSpc>
          <a:spcPct val="100000"/>
        </a:lnSpc>
        <a:spcBef>
          <a:spcPts val="300"/>
        </a:spcBef>
        <a:spcAft>
          <a:spcPts val="0"/>
        </a:spcAft>
        <a:buClrTx/>
        <a:buSzPct val="100000"/>
        <a:buFont typeface="Arial" panose="020B0604020202020204" pitchFamily="34" charset="0"/>
        <a:buNone/>
        <a:tabLst>
          <a:tab pos="2743200" algn="l"/>
          <a:tab pos="3657600" algn="l"/>
          <a:tab pos="4572000" algn="l"/>
          <a:tab pos="5486400" algn="l"/>
        </a:tabLst>
        <a:defRPr lang="en-US" sz="15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68">
          <p15:clr>
            <a:srgbClr val="F26B43"/>
          </p15:clr>
        </p15:guide>
        <p15:guide id="2" orient="horz" pos="301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image" Target="../media/image30.gif"/></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1.xml"/><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467C0A-92F9-4E92-AD75-72E1F7B5EFC0}"/>
              </a:ext>
            </a:extLst>
          </p:cNvPr>
          <p:cNvSpPr>
            <a:spLocks noGrp="1"/>
          </p:cNvSpPr>
          <p:nvPr>
            <p:ph type="title"/>
          </p:nvPr>
        </p:nvSpPr>
        <p:spPr/>
        <p:txBody>
          <a:bodyPr/>
          <a:lstStyle/>
          <a:p>
            <a:r>
              <a:rPr lang="en-US" dirty="0" smtClean="0"/>
              <a:t>teacher professional development &amp; tour</a:t>
            </a:r>
            <a:endParaRPr lang="en-US" dirty="0"/>
          </a:p>
        </p:txBody>
      </p:sp>
      <p:sp>
        <p:nvSpPr>
          <p:cNvPr id="5" name="Text Placeholder 4">
            <a:extLst>
              <a:ext uri="{FF2B5EF4-FFF2-40B4-BE49-F238E27FC236}">
                <a16:creationId xmlns:a16="http://schemas.microsoft.com/office/drawing/2014/main" id="{2E3B0804-0AE6-4069-A376-04B7DCF5D6C6}"/>
              </a:ext>
            </a:extLst>
          </p:cNvPr>
          <p:cNvSpPr>
            <a:spLocks noGrp="1"/>
          </p:cNvSpPr>
          <p:nvPr>
            <p:ph type="body" sz="quarter" idx="11"/>
          </p:nvPr>
        </p:nvSpPr>
        <p:spPr/>
        <p:txBody>
          <a:bodyPr/>
          <a:lstStyle/>
          <a:p>
            <a:r>
              <a:rPr lang="en-US" dirty="0" smtClean="0"/>
              <a:t>First Solar, Inc.</a:t>
            </a:r>
          </a:p>
          <a:p>
            <a:r>
              <a:rPr lang="en-US" dirty="0" smtClean="0"/>
              <a:t>June 11, 2019</a:t>
            </a:r>
          </a:p>
          <a:p>
            <a:r>
              <a:rPr lang="en-US" dirty="0" smtClean="0"/>
              <a:t>STEAM Program</a:t>
            </a:r>
            <a:endParaRPr lang="en-US" dirty="0"/>
          </a:p>
        </p:txBody>
      </p:sp>
      <p:sp>
        <p:nvSpPr>
          <p:cNvPr id="3" name="TextBox 2"/>
          <p:cNvSpPr txBox="1"/>
          <p:nvPr/>
        </p:nvSpPr>
        <p:spPr>
          <a:xfrm>
            <a:off x="4201884" y="2774069"/>
            <a:ext cx="4503248" cy="387798"/>
          </a:xfrm>
          <a:prstGeom prst="rect">
            <a:avLst/>
          </a:prstGeom>
          <a:noFill/>
          <a:ln w="25400">
            <a:noFill/>
          </a:ln>
          <a:effectLst/>
        </p:spPr>
        <p:txBody>
          <a:bodyPr wrap="square" lIns="45720" tIns="27432" rIns="45720" bIns="27432" rtlCol="0" anchor="t" anchorCtr="0">
            <a:spAutoFit/>
          </a:bodyPr>
          <a:lstStyle/>
          <a:p>
            <a:pPr marL="0" marR="0" lvl="0" indent="0" algn="l" defTabSz="914400" rtl="0" eaLnBrk="1" fontAlgn="base" latinLnBrk="0" hangingPunct="1">
              <a:lnSpc>
                <a:spcPct val="90000"/>
              </a:lnSpc>
              <a:spcBef>
                <a:spcPts val="480"/>
              </a:spcBef>
              <a:spcAft>
                <a:spcPct val="0"/>
              </a:spcAft>
              <a:buClrTx/>
              <a:buSzTx/>
              <a:buFontTx/>
              <a:buNone/>
              <a:tabLst>
                <a:tab pos="2743200" algn="l"/>
                <a:tab pos="3657600" algn="l"/>
                <a:tab pos="4572000" algn="l"/>
                <a:tab pos="5486400" algn="l"/>
              </a:tabLst>
              <a:defRPr/>
            </a:pPr>
            <a:r>
              <a:rPr kumimoji="0" lang="en-US" sz="2400" b="1" i="0" u="none" strike="noStrike" kern="1200" cap="none" spc="0" normalizeH="0" baseline="0" noProof="0" dirty="0" smtClean="0">
                <a:ln w="12700">
                  <a:solidFill>
                    <a:srgbClr val="FF9900"/>
                  </a:solidFill>
                  <a:prstDash val="solid"/>
                </a:ln>
                <a:solidFill>
                  <a:srgbClr val="FF9900">
                    <a:lumMod val="40000"/>
                    <a:lumOff val="60000"/>
                  </a:srgbClr>
                </a:solidFill>
                <a:effectLst/>
                <a:uLnTx/>
                <a:uFillTx/>
                <a:latin typeface="Franklin Gothic Book"/>
                <a:ea typeface="+mn-ea"/>
                <a:cs typeface="+mn-cs"/>
              </a:rPr>
              <a:t>WE ARE SO GLAD YOU ARE HERE</a:t>
            </a:r>
          </a:p>
        </p:txBody>
      </p:sp>
      <p:sp>
        <p:nvSpPr>
          <p:cNvPr id="6" name="TextBox 5"/>
          <p:cNvSpPr txBox="1"/>
          <p:nvPr/>
        </p:nvSpPr>
        <p:spPr>
          <a:xfrm>
            <a:off x="4140007" y="1790571"/>
            <a:ext cx="4503248" cy="1052596"/>
          </a:xfrm>
          <a:prstGeom prst="rect">
            <a:avLst/>
          </a:prstGeom>
          <a:noFill/>
          <a:ln w="25400">
            <a:noFill/>
          </a:ln>
          <a:effectLst/>
        </p:spPr>
        <p:txBody>
          <a:bodyPr wrap="square" lIns="45720" tIns="27432" rIns="45720" bIns="27432" rtlCol="0" anchor="t" anchorCtr="0">
            <a:spAutoFit/>
          </a:bodyPr>
          <a:lstStyle/>
          <a:p>
            <a:pPr marL="0" marR="0" lvl="0" indent="0" algn="l" defTabSz="914400" rtl="0" eaLnBrk="1" fontAlgn="base" latinLnBrk="0" hangingPunct="1">
              <a:lnSpc>
                <a:spcPct val="90000"/>
              </a:lnSpc>
              <a:spcBef>
                <a:spcPts val="480"/>
              </a:spcBef>
              <a:spcAft>
                <a:spcPct val="0"/>
              </a:spcAft>
              <a:buClrTx/>
              <a:buSzTx/>
              <a:buFontTx/>
              <a:buNone/>
              <a:tabLst>
                <a:tab pos="2743200" algn="l"/>
                <a:tab pos="3657600" algn="l"/>
                <a:tab pos="4572000" algn="l"/>
                <a:tab pos="5486400" algn="l"/>
              </a:tabLst>
              <a:defRPr/>
            </a:pPr>
            <a:r>
              <a:rPr kumimoji="0" lang="en-US" sz="7200" b="1" i="0" u="none" strike="noStrike" kern="1200" cap="none" spc="0" normalizeH="0" baseline="0" noProof="0" dirty="0" smtClean="0">
                <a:ln w="6600">
                  <a:solidFill>
                    <a:srgbClr val="FF9900"/>
                  </a:solidFill>
                  <a:prstDash val="solid"/>
                </a:ln>
                <a:solidFill>
                  <a:srgbClr val="FFFFFF"/>
                </a:solidFill>
                <a:effectLst>
                  <a:outerShdw dist="38100" dir="2700000" algn="tl" rotWithShape="0">
                    <a:srgbClr val="FF9900"/>
                  </a:outerShdw>
                </a:effectLst>
                <a:uLnTx/>
                <a:uFillTx/>
                <a:latin typeface="Franklin Gothic Book"/>
                <a:ea typeface="+mn-ea"/>
                <a:cs typeface="+mn-cs"/>
              </a:rPr>
              <a:t>WELCOME!</a:t>
            </a:r>
          </a:p>
        </p:txBody>
      </p:sp>
    </p:spTree>
    <p:extLst>
      <p:ext uri="{BB962C8B-B14F-4D97-AF65-F5344CB8AC3E}">
        <p14:creationId xmlns:p14="http://schemas.microsoft.com/office/powerpoint/2010/main" val="292426141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96" y="0"/>
            <a:ext cx="5916037" cy="548640"/>
          </a:xfrm>
        </p:spPr>
        <p:txBody>
          <a:bodyPr>
            <a:normAutofit fontScale="90000"/>
          </a:bodyPr>
          <a:lstStyle/>
          <a:p>
            <a:r>
              <a:rPr lang="en-US" sz="2800" dirty="0"/>
              <a:t>Fire/Emergency </a:t>
            </a:r>
            <a:r>
              <a:rPr lang="en-US" sz="2800" dirty="0" smtClean="0"/>
              <a:t>Evacuation – Mesa Site</a:t>
            </a:r>
            <a:endParaRPr lang="en-US" sz="2800"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636270"/>
            <a:ext cx="6562470" cy="4507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109878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971550"/>
            <a:ext cx="5960533" cy="3798570"/>
          </a:xfrm>
        </p:spPr>
        <p:txBody>
          <a:bodyPr>
            <a:normAutofit/>
          </a:bodyPr>
          <a:lstStyle/>
          <a:p>
            <a:r>
              <a:rPr lang="en-US" sz="1800" dirty="0"/>
              <a:t>All visitors must first sign-in </a:t>
            </a:r>
            <a:r>
              <a:rPr lang="en-US" sz="1800" dirty="0" smtClean="0"/>
              <a:t>at </a:t>
            </a:r>
            <a:r>
              <a:rPr lang="en-US" sz="1800" dirty="0"/>
              <a:t>the office, and complete the necessary paperwork to access the </a:t>
            </a:r>
            <a:r>
              <a:rPr lang="en-US" sz="1800" dirty="0" smtClean="0"/>
              <a:t>site.</a:t>
            </a:r>
          </a:p>
          <a:p>
            <a:pPr lvl="1"/>
            <a:r>
              <a:rPr lang="en-US" sz="1400" dirty="0" smtClean="0"/>
              <a:t>Waiver Form</a:t>
            </a:r>
          </a:p>
          <a:p>
            <a:pPr lvl="1"/>
            <a:r>
              <a:rPr lang="en-US" sz="1400" dirty="0" smtClean="0"/>
              <a:t>PPE </a:t>
            </a:r>
            <a:r>
              <a:rPr lang="en-US" sz="1400" dirty="0"/>
              <a:t>Acknowledgement </a:t>
            </a:r>
            <a:endParaRPr lang="en-US" sz="1400" dirty="0" smtClean="0"/>
          </a:p>
          <a:p>
            <a:r>
              <a:rPr lang="en-US" sz="1800" dirty="0" smtClean="0"/>
              <a:t>Unauthorized </a:t>
            </a:r>
            <a:r>
              <a:rPr lang="en-US" sz="1800" dirty="0"/>
              <a:t>access to the site will result in immediate </a:t>
            </a:r>
            <a:r>
              <a:rPr lang="en-US" sz="1800" dirty="0" smtClean="0"/>
              <a:t>removal.</a:t>
            </a:r>
          </a:p>
          <a:p>
            <a:pPr lvl="1"/>
            <a:r>
              <a:rPr lang="en-US" sz="1700" dirty="0" smtClean="0"/>
              <a:t>Stay with your group or First Solar host.</a:t>
            </a:r>
            <a:endParaRPr lang="en-US" sz="1700" dirty="0"/>
          </a:p>
          <a:p>
            <a:pPr>
              <a:lnSpc>
                <a:spcPct val="100000"/>
              </a:lnSpc>
            </a:pPr>
            <a:r>
              <a:rPr lang="en-US" sz="1800" dirty="0" smtClean="0"/>
              <a:t>Use of cell phones while walking through the lab or on site is prohibited.</a:t>
            </a:r>
          </a:p>
          <a:p>
            <a:pPr marL="0" indent="0" algn="ctr">
              <a:buNone/>
            </a:pPr>
            <a:endParaRPr lang="en-US" sz="1800" b="1" dirty="0" smtClean="0">
              <a:solidFill>
                <a:srgbClr val="FF0000"/>
              </a:solidFill>
            </a:endParaRPr>
          </a:p>
          <a:p>
            <a:pPr marL="0" indent="0" algn="ctr">
              <a:buNone/>
            </a:pPr>
            <a:r>
              <a:rPr lang="en-US" sz="2000" b="1" dirty="0" smtClean="0">
                <a:solidFill>
                  <a:srgbClr val="C00000"/>
                </a:solidFill>
              </a:rPr>
              <a:t>DRIVE </a:t>
            </a:r>
            <a:r>
              <a:rPr lang="en-US" sz="2000" b="1" dirty="0">
                <a:solidFill>
                  <a:srgbClr val="C00000"/>
                </a:solidFill>
              </a:rPr>
              <a:t>SAFE, ARRIVE SAFE AND GO HOME SAFE!</a:t>
            </a:r>
          </a:p>
          <a:p>
            <a:endParaRPr lang="en-US" dirty="0"/>
          </a:p>
          <a:p>
            <a:endParaRPr lang="en-US" dirty="0">
              <a:solidFill>
                <a:schemeClr val="tx1">
                  <a:lumMod val="75000"/>
                </a:schemeClr>
              </a:solidFill>
            </a:endParaRPr>
          </a:p>
          <a:p>
            <a:endParaRPr lang="en-US" dirty="0"/>
          </a:p>
        </p:txBody>
      </p:sp>
      <p:sp>
        <p:nvSpPr>
          <p:cNvPr id="6" name="Rectangle 5"/>
          <p:cNvSpPr/>
          <p:nvPr/>
        </p:nvSpPr>
        <p:spPr>
          <a:xfrm>
            <a:off x="223011" y="54002"/>
            <a:ext cx="4856989" cy="523220"/>
          </a:xfrm>
          <a:prstGeom prst="rect">
            <a:avLst/>
          </a:prstGeom>
        </p:spPr>
        <p:txBody>
          <a:bodyPr wrap="square">
            <a:spAutoFit/>
          </a:bodyPr>
          <a:lstStyle/>
          <a:p>
            <a:r>
              <a:rPr lang="en-US" sz="2300" cap="all" spc="30" dirty="0">
                <a:solidFill>
                  <a:schemeClr val="accent5"/>
                </a:solidFill>
                <a:latin typeface="+mj-lt"/>
                <a:ea typeface="+mj-ea"/>
                <a:cs typeface="+mj-cs"/>
              </a:rPr>
              <a:t>Site</a:t>
            </a:r>
            <a:r>
              <a:rPr lang="en-US" sz="2800" b="1" dirty="0" smtClean="0">
                <a:latin typeface="+mn-lt"/>
              </a:rPr>
              <a:t> </a:t>
            </a:r>
            <a:r>
              <a:rPr lang="en-US" sz="2300" cap="all" spc="30" dirty="0" smtClean="0">
                <a:solidFill>
                  <a:schemeClr val="accent5"/>
                </a:solidFill>
                <a:latin typeface="+mj-lt"/>
                <a:ea typeface="+mj-ea"/>
                <a:cs typeface="+mj-cs"/>
              </a:rPr>
              <a:t>Access / Rules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7303" y="1625600"/>
            <a:ext cx="1647952" cy="2288822"/>
          </a:xfrm>
          <a:prstGeom prst="rect">
            <a:avLst/>
          </a:prstGeom>
        </p:spPr>
      </p:pic>
    </p:spTree>
    <p:extLst>
      <p:ext uri="{BB962C8B-B14F-4D97-AF65-F5344CB8AC3E}">
        <p14:creationId xmlns:p14="http://schemas.microsoft.com/office/powerpoint/2010/main" val="21420782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03213" y="822960"/>
            <a:ext cx="5826654" cy="4023360"/>
          </a:xfrm>
        </p:spPr>
        <p:txBody>
          <a:bodyPr>
            <a:normAutofit/>
          </a:bodyPr>
          <a:lstStyle/>
          <a:p>
            <a:r>
              <a:rPr lang="en-US" b="1" dirty="0" smtClean="0"/>
              <a:t>First Solar </a:t>
            </a:r>
            <a:r>
              <a:rPr lang="en-US" b="1" dirty="0"/>
              <a:t>requires </a:t>
            </a:r>
            <a:r>
              <a:rPr lang="en-US" b="1" dirty="0" smtClean="0"/>
              <a:t>the following PPE, depending on visit scope:</a:t>
            </a:r>
          </a:p>
          <a:p>
            <a:endParaRPr lang="en-US" dirty="0"/>
          </a:p>
          <a:p>
            <a:endParaRPr lang="en-US" dirty="0" smtClean="0"/>
          </a:p>
          <a:p>
            <a:pPr marL="0" indent="0">
              <a:buNone/>
            </a:pPr>
            <a:endParaRPr lang="en-US" dirty="0" smtClean="0"/>
          </a:p>
          <a:p>
            <a:pPr marL="0" indent="0">
              <a:buNone/>
            </a:pPr>
            <a:endParaRPr lang="en-US" dirty="0"/>
          </a:p>
          <a:p>
            <a:pPr marL="0" indent="0">
              <a:buNone/>
            </a:pPr>
            <a:endParaRPr lang="en-US" dirty="0" smtClean="0"/>
          </a:p>
          <a:p>
            <a:endParaRPr lang="en-US" b="1" dirty="0" smtClean="0"/>
          </a:p>
          <a:p>
            <a:r>
              <a:rPr lang="en-US" dirty="0" smtClean="0"/>
              <a:t>Violations </a:t>
            </a:r>
            <a:r>
              <a:rPr lang="en-US" dirty="0"/>
              <a:t>of site safety requirements will not be tolerated.</a:t>
            </a:r>
          </a:p>
          <a:p>
            <a:endParaRPr lang="en-US" dirty="0"/>
          </a:p>
          <a:p>
            <a:endParaRPr lang="en-US" dirty="0"/>
          </a:p>
        </p:txBody>
      </p:sp>
      <p:sp>
        <p:nvSpPr>
          <p:cNvPr id="4" name="Content Placeholder 3"/>
          <p:cNvSpPr>
            <a:spLocks noGrp="1"/>
          </p:cNvSpPr>
          <p:nvPr>
            <p:ph sz="quarter" idx="12"/>
          </p:nvPr>
        </p:nvSpPr>
        <p:spPr>
          <a:xfrm>
            <a:off x="4668263" y="1081601"/>
            <a:ext cx="4114800" cy="3764719"/>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pPr marL="0" indent="0" algn="ctr">
              <a:buNone/>
            </a:pPr>
            <a:r>
              <a:rPr lang="en-US" sz="2000" b="1" dirty="0" smtClean="0">
                <a:solidFill>
                  <a:srgbClr val="C00000"/>
                </a:solidFill>
              </a:rPr>
              <a:t>                            NO PPE – NO TOUR!</a:t>
            </a:r>
            <a:endParaRPr lang="en-US" sz="2000" b="1" dirty="0">
              <a:solidFill>
                <a:srgbClr val="C00000"/>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8462" y="3193313"/>
            <a:ext cx="1886955" cy="1161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02691" y="97450"/>
            <a:ext cx="5588509" cy="461665"/>
          </a:xfrm>
          <a:prstGeom prst="rect">
            <a:avLst/>
          </a:prstGeom>
        </p:spPr>
        <p:txBody>
          <a:bodyPr wrap="square">
            <a:spAutoFit/>
          </a:bodyPr>
          <a:lstStyle/>
          <a:p>
            <a:r>
              <a:rPr lang="en-US" sz="2300" cap="all" spc="30" dirty="0">
                <a:solidFill>
                  <a:schemeClr val="accent5"/>
                </a:solidFill>
                <a:latin typeface="+mj-lt"/>
                <a:ea typeface="+mj-ea"/>
                <a:cs typeface="+mj-cs"/>
              </a:rPr>
              <a:t>Personal Protective Equipment (PPE)</a:t>
            </a:r>
          </a:p>
        </p:txBody>
      </p:sp>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043" y="1253875"/>
            <a:ext cx="8181997" cy="1607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143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animEffect transition="in" filter="circle(in)">
                                      <p:cBhvr>
                                        <p:cTn id="21" dur="2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03213" y="822960"/>
            <a:ext cx="3279880" cy="4023360"/>
          </a:xfrm>
        </p:spPr>
        <p:txBody>
          <a:bodyPr>
            <a:normAutofit/>
          </a:bodyPr>
          <a:lstStyle/>
          <a:p>
            <a:r>
              <a:rPr lang="en-US" sz="1800" dirty="0" smtClean="0"/>
              <a:t>Site is ~ 200m South of Building</a:t>
            </a:r>
          </a:p>
          <a:p>
            <a:pPr lvl="1"/>
            <a:r>
              <a:rPr lang="en-US" sz="1800" dirty="0" smtClean="0"/>
              <a:t>3 minute walk or drive</a:t>
            </a:r>
          </a:p>
          <a:p>
            <a:r>
              <a:rPr lang="en-US" sz="1800" dirty="0" smtClean="0"/>
              <a:t>Please obey keep-out areas</a:t>
            </a:r>
          </a:p>
          <a:p>
            <a:pPr lvl="1"/>
            <a:r>
              <a:rPr lang="en-US" sz="1800" dirty="0" smtClean="0"/>
              <a:t>Hazardous and/or secret stuff</a:t>
            </a:r>
          </a:p>
          <a:p>
            <a:r>
              <a:rPr lang="en-US" sz="1800" b="1" dirty="0" smtClean="0"/>
              <a:t>Alternate Emergency Exit is in the Northeast corner</a:t>
            </a:r>
            <a:endParaRPr lang="en-US" sz="1800" b="1" dirty="0"/>
          </a:p>
        </p:txBody>
      </p:sp>
      <p:sp>
        <p:nvSpPr>
          <p:cNvPr id="4" name="Title 3"/>
          <p:cNvSpPr>
            <a:spLocks noGrp="1"/>
          </p:cNvSpPr>
          <p:nvPr>
            <p:ph type="title"/>
          </p:nvPr>
        </p:nvSpPr>
        <p:spPr/>
        <p:txBody>
          <a:bodyPr/>
          <a:lstStyle/>
          <a:p>
            <a:r>
              <a:rPr lang="en-US" dirty="0" smtClean="0"/>
              <a:t>Mesa </a:t>
            </a:r>
            <a:r>
              <a:rPr lang="en-US" dirty="0" smtClean="0"/>
              <a:t>Site </a:t>
            </a:r>
            <a:r>
              <a:rPr lang="en-US" dirty="0" smtClean="0"/>
              <a:t>Map</a:t>
            </a:r>
            <a:endParaRPr lang="en-US" dirty="0"/>
          </a:p>
        </p:txBody>
      </p:sp>
      <p:pic>
        <p:nvPicPr>
          <p:cNvPr id="3076" name="Picture 4" descr="Image result for north arrow"/>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848121" y="1103367"/>
            <a:ext cx="549487" cy="5440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lated image"/>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b="8354"/>
          <a:stretch/>
        </p:blipFill>
        <p:spPr bwMode="auto">
          <a:xfrm flipH="1">
            <a:off x="2625315" y="2948744"/>
            <a:ext cx="307298" cy="2740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lated image"/>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b="8354"/>
          <a:stretch/>
        </p:blipFill>
        <p:spPr bwMode="auto">
          <a:xfrm flipH="1">
            <a:off x="8894103" y="4534525"/>
            <a:ext cx="249897" cy="2228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4906039" y="615286"/>
            <a:ext cx="2305822" cy="4438707"/>
          </a:xfrm>
          <a:prstGeom prst="rect">
            <a:avLst/>
          </a:prstGeom>
        </p:spPr>
      </p:pic>
      <p:pic>
        <p:nvPicPr>
          <p:cNvPr id="10" name="Picture 2" descr="Related image"/>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b="8354"/>
          <a:stretch/>
        </p:blipFill>
        <p:spPr bwMode="auto">
          <a:xfrm flipH="1">
            <a:off x="6609164" y="2864957"/>
            <a:ext cx="187876" cy="16757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flipV="1">
            <a:off x="6797040" y="3589867"/>
            <a:ext cx="670560" cy="20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467600" y="3454400"/>
            <a:ext cx="870373" cy="249299"/>
          </a:xfrm>
          <a:prstGeom prst="rect">
            <a:avLst/>
          </a:prstGeom>
          <a:noFill/>
          <a:ln w="25400">
            <a:noFill/>
          </a:ln>
          <a:effectLst/>
        </p:spPr>
        <p:txBody>
          <a:bodyPr wrap="square" lIns="45720" tIns="27432" rIns="45720" bIns="27432" rtlCol="0" anchor="t" anchorCtr="0">
            <a:spAutoFit/>
          </a:bodyPr>
          <a:lstStyle/>
          <a:p>
            <a:pPr>
              <a:lnSpc>
                <a:spcPct val="90000"/>
              </a:lnSpc>
              <a:spcBef>
                <a:spcPts val="480"/>
              </a:spcBef>
              <a:tabLst>
                <a:tab pos="2743200" algn="l"/>
                <a:tab pos="3657600" algn="l"/>
                <a:tab pos="4572000" algn="l"/>
                <a:tab pos="5486400" algn="l"/>
              </a:tabLst>
            </a:pPr>
            <a:r>
              <a:rPr lang="en-US" sz="1400" dirty="0" smtClean="0">
                <a:latin typeface="+mn-lt"/>
              </a:rPr>
              <a:t>Main Gate</a:t>
            </a:r>
          </a:p>
        </p:txBody>
      </p:sp>
      <p:cxnSp>
        <p:nvCxnSpPr>
          <p:cNvPr id="12" name="Straight Arrow Connector 11"/>
          <p:cNvCxnSpPr/>
          <p:nvPr/>
        </p:nvCxnSpPr>
        <p:spPr>
          <a:xfrm flipH="1" flipV="1">
            <a:off x="6669171" y="1968500"/>
            <a:ext cx="670560" cy="20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39731" y="1896762"/>
            <a:ext cx="870373" cy="249299"/>
          </a:xfrm>
          <a:prstGeom prst="rect">
            <a:avLst/>
          </a:prstGeom>
          <a:noFill/>
          <a:ln w="25400">
            <a:noFill/>
          </a:ln>
          <a:effectLst/>
        </p:spPr>
        <p:txBody>
          <a:bodyPr wrap="square" lIns="45720" tIns="27432" rIns="45720" bIns="27432" rtlCol="0" anchor="t" anchorCtr="0">
            <a:spAutoFit/>
          </a:bodyPr>
          <a:lstStyle/>
          <a:p>
            <a:pPr>
              <a:lnSpc>
                <a:spcPct val="90000"/>
              </a:lnSpc>
              <a:spcBef>
                <a:spcPts val="480"/>
              </a:spcBef>
              <a:tabLst>
                <a:tab pos="2743200" algn="l"/>
                <a:tab pos="3657600" algn="l"/>
                <a:tab pos="4572000" algn="l"/>
                <a:tab pos="5486400" algn="l"/>
              </a:tabLst>
            </a:pPr>
            <a:r>
              <a:rPr lang="en-US" sz="1400" dirty="0" smtClean="0">
                <a:latin typeface="+mn-lt"/>
              </a:rPr>
              <a:t>Office</a:t>
            </a:r>
          </a:p>
        </p:txBody>
      </p:sp>
    </p:spTree>
    <p:extLst>
      <p:ext uri="{BB962C8B-B14F-4D97-AF65-F5344CB8AC3E}">
        <p14:creationId xmlns:p14="http://schemas.microsoft.com/office/powerpoint/2010/main" val="10945753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89896"/>
            <a:ext cx="8503920" cy="731520"/>
          </a:xfrm>
        </p:spPr>
        <p:txBody>
          <a:bodyPr/>
          <a:lstStyle/>
          <a:p>
            <a:r>
              <a:rPr lang="en-US" dirty="0" smtClean="0"/>
              <a:t>Most Common Safety Risks – Mesa Demo Site Tour</a:t>
            </a:r>
            <a:endParaRPr lang="en-US" dirty="0"/>
          </a:p>
        </p:txBody>
      </p:sp>
      <p:sp>
        <p:nvSpPr>
          <p:cNvPr id="3" name="Content Placeholder 2"/>
          <p:cNvSpPr>
            <a:spLocks noGrp="1"/>
          </p:cNvSpPr>
          <p:nvPr>
            <p:ph idx="1"/>
          </p:nvPr>
        </p:nvSpPr>
        <p:spPr/>
        <p:txBody>
          <a:bodyPr/>
          <a:lstStyle/>
          <a:p>
            <a:r>
              <a:rPr lang="en-US" sz="2000" dirty="0" smtClean="0"/>
              <a:t>Bumping head into structure</a:t>
            </a:r>
          </a:p>
          <a:p>
            <a:pPr lvl="1"/>
            <a:r>
              <a:rPr lang="en-US" sz="1800" dirty="0" smtClean="0"/>
              <a:t>Wear a hard hat, and watch your head</a:t>
            </a:r>
          </a:p>
          <a:p>
            <a:r>
              <a:rPr lang="en-US" sz="2000" dirty="0" smtClean="0"/>
              <a:t>Tripping Hazards</a:t>
            </a:r>
          </a:p>
          <a:p>
            <a:pPr lvl="1"/>
            <a:r>
              <a:rPr lang="en-US" sz="1800" dirty="0" smtClean="0"/>
              <a:t>Watch where you’re going</a:t>
            </a:r>
          </a:p>
          <a:p>
            <a:pPr lvl="2"/>
            <a:r>
              <a:rPr lang="en-US" sz="1800" dirty="0" smtClean="0"/>
              <a:t>Phones down, heads up</a:t>
            </a:r>
          </a:p>
          <a:p>
            <a:r>
              <a:rPr lang="en-US" sz="2000" dirty="0" smtClean="0"/>
              <a:t>Cuts or scrapes from sharp metal edges</a:t>
            </a:r>
          </a:p>
          <a:p>
            <a:pPr lvl="1"/>
            <a:r>
              <a:rPr lang="en-US" sz="1800" dirty="0" smtClean="0"/>
              <a:t>Wear cut-resistant gloves in you plan to touch anything</a:t>
            </a:r>
          </a:p>
          <a:p>
            <a:pPr lvl="2"/>
            <a:r>
              <a:rPr lang="en-US" sz="1800" dirty="0" smtClean="0"/>
              <a:t>Add cut-resistant sleeves if handling modules</a:t>
            </a:r>
          </a:p>
          <a:p>
            <a:r>
              <a:rPr lang="en-US" sz="2000" dirty="0" smtClean="0"/>
              <a:t>Insects &amp; Critters</a:t>
            </a:r>
          </a:p>
          <a:p>
            <a:pPr lvl="1"/>
            <a:r>
              <a:rPr lang="en-US" sz="1800" dirty="0"/>
              <a:t>W</a:t>
            </a:r>
            <a:r>
              <a:rPr lang="en-US" sz="1800" dirty="0" smtClean="0"/>
              <a:t>atch where you put your hands and feet</a:t>
            </a:r>
          </a:p>
          <a:p>
            <a:pPr lvl="1"/>
            <a:endParaRPr lang="en-US" dirty="0" smtClean="0"/>
          </a:p>
          <a:p>
            <a:pPr lvl="1"/>
            <a:endParaRPr lang="en-US" dirty="0"/>
          </a:p>
        </p:txBody>
      </p:sp>
      <p:pic>
        <p:nvPicPr>
          <p:cNvPr id="2050" name="Picture 2" descr="Image result for watch your head hardhat required"/>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5687" t="5058" r="8368" b="8648"/>
          <a:stretch/>
        </p:blipFill>
        <p:spPr bwMode="auto">
          <a:xfrm>
            <a:off x="6093491" y="722536"/>
            <a:ext cx="1536860" cy="11187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danger - sharp edges"/>
          <p:cNvPicPr>
            <a:picLocks noChangeAspect="1" noChangeArrowheads="1"/>
          </p:cNvPicPr>
          <p:nvPr/>
        </p:nvPicPr>
        <p:blipFill rotWithShape="1">
          <a:blip r:embed="rId3">
            <a:extLst>
              <a:ext uri="{28A0092B-C50C-407E-A947-70E740481C1C}">
                <a14:useLocalDpi xmlns:a14="http://schemas.microsoft.com/office/drawing/2010/main" val="0"/>
              </a:ext>
            </a:extLst>
          </a:blip>
          <a:srcRect l="15878" t="19996" r="4585" b="6232"/>
          <a:stretch/>
        </p:blipFill>
        <p:spPr bwMode="auto">
          <a:xfrm>
            <a:off x="6116069" y="3304221"/>
            <a:ext cx="1745406" cy="121133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tripping hazard"/>
          <p:cNvPicPr>
            <a:picLocks noChangeAspect="1" noChangeArrowheads="1"/>
          </p:cNvPicPr>
          <p:nvPr/>
        </p:nvPicPr>
        <p:blipFill rotWithShape="1">
          <a:blip r:embed="rId4">
            <a:extLst>
              <a:ext uri="{28A0092B-C50C-407E-A947-70E740481C1C}">
                <a14:useLocalDpi xmlns:a14="http://schemas.microsoft.com/office/drawing/2010/main" val="0"/>
              </a:ext>
            </a:extLst>
          </a:blip>
          <a:srcRect l="14229" t="3589" r="13798"/>
          <a:stretch/>
        </p:blipFill>
        <p:spPr bwMode="auto">
          <a:xfrm>
            <a:off x="7630351" y="1632291"/>
            <a:ext cx="1153528" cy="1545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48214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a:xfrm>
            <a:off x="203094" y="-30344"/>
            <a:ext cx="6400800" cy="381000"/>
          </a:xfrm>
        </p:spPr>
        <p:txBody>
          <a:bodyPr>
            <a:noAutofit/>
          </a:bodyPr>
          <a:lstStyle/>
          <a:p>
            <a:r>
              <a:rPr lang="en-US" sz="2300" dirty="0" smtClean="0">
                <a:solidFill>
                  <a:schemeClr val="accent5"/>
                </a:solidFill>
                <a:latin typeface="+mj-lt"/>
              </a:rPr>
              <a:t>Insects and Animals On Site</a:t>
            </a:r>
            <a:endParaRPr lang="en-US" sz="2300" dirty="0">
              <a:solidFill>
                <a:schemeClr val="accent5"/>
              </a:solidFill>
              <a:latin typeface="+mj-lt"/>
            </a:endParaRPr>
          </a:p>
        </p:txBody>
      </p:sp>
      <p:sp>
        <p:nvSpPr>
          <p:cNvPr id="229378" name="Text Placeholder 2"/>
          <p:cNvSpPr>
            <a:spLocks noGrp="1"/>
          </p:cNvSpPr>
          <p:nvPr>
            <p:ph type="body" sz="half" idx="2"/>
          </p:nvPr>
        </p:nvSpPr>
        <p:spPr>
          <a:xfrm>
            <a:off x="521758" y="820631"/>
            <a:ext cx="4707255" cy="3981450"/>
          </a:xfrm>
        </p:spPr>
        <p:txBody>
          <a:bodyPr>
            <a:normAutofit fontScale="92500"/>
          </a:bodyPr>
          <a:lstStyle/>
          <a:p>
            <a:pPr>
              <a:spcAft>
                <a:spcPts val="1200"/>
              </a:spcAft>
            </a:pPr>
            <a:r>
              <a:rPr lang="en-US" sz="2400" b="1" dirty="0" smtClean="0">
                <a:solidFill>
                  <a:srgbClr val="000000"/>
                </a:solidFill>
              </a:rPr>
              <a:t>3</a:t>
            </a:r>
            <a:r>
              <a:rPr lang="en-US" sz="2400" b="1" dirty="0" smtClean="0">
                <a:solidFill>
                  <a:srgbClr val="FF0000"/>
                </a:solidFill>
              </a:rPr>
              <a:t>R</a:t>
            </a:r>
            <a:r>
              <a:rPr lang="en-US" sz="2400" b="1" dirty="0" smtClean="0">
                <a:solidFill>
                  <a:srgbClr val="000000"/>
                </a:solidFill>
              </a:rPr>
              <a:t>s- </a:t>
            </a:r>
            <a:r>
              <a:rPr lang="en-US" sz="2400" b="1" dirty="0" smtClean="0">
                <a:solidFill>
                  <a:srgbClr val="FF0000"/>
                </a:solidFill>
              </a:rPr>
              <a:t>R</a:t>
            </a:r>
            <a:r>
              <a:rPr lang="en-US" sz="2400" b="1" dirty="0" smtClean="0">
                <a:solidFill>
                  <a:srgbClr val="000000"/>
                </a:solidFill>
              </a:rPr>
              <a:t>ecognize, </a:t>
            </a:r>
            <a:r>
              <a:rPr lang="en-US" sz="2400" b="1" dirty="0" smtClean="0">
                <a:solidFill>
                  <a:srgbClr val="FF0000"/>
                </a:solidFill>
              </a:rPr>
              <a:t>R</a:t>
            </a:r>
            <a:r>
              <a:rPr lang="en-US" sz="2400" b="1" dirty="0" smtClean="0">
                <a:solidFill>
                  <a:srgbClr val="000000"/>
                </a:solidFill>
              </a:rPr>
              <a:t>etreat, </a:t>
            </a:r>
            <a:r>
              <a:rPr lang="en-US" sz="2400" b="1" dirty="0" smtClean="0">
                <a:solidFill>
                  <a:srgbClr val="FF0000"/>
                </a:solidFill>
              </a:rPr>
              <a:t>R</a:t>
            </a:r>
            <a:r>
              <a:rPr lang="en-US" sz="2400" b="1" dirty="0" smtClean="0">
                <a:solidFill>
                  <a:srgbClr val="000000"/>
                </a:solidFill>
              </a:rPr>
              <a:t>eport</a:t>
            </a:r>
          </a:p>
          <a:p>
            <a:pPr marL="285750" indent="-285750">
              <a:spcBef>
                <a:spcPts val="600"/>
              </a:spcBef>
              <a:spcAft>
                <a:spcPts val="300"/>
              </a:spcAft>
              <a:buFont typeface="Arial" pitchFamily="34" charset="0"/>
              <a:buChar char="•"/>
            </a:pPr>
            <a:r>
              <a:rPr b="1" dirty="0" smtClean="0">
                <a:solidFill>
                  <a:srgbClr val="000000"/>
                </a:solidFill>
                <a:latin typeface="+mn-lt"/>
              </a:rPr>
              <a:t>Rattlesnakes, Scorpions and Spiders</a:t>
            </a:r>
            <a:endParaRPr b="1" dirty="0">
              <a:solidFill>
                <a:srgbClr val="000000"/>
              </a:solidFill>
              <a:latin typeface="+mn-lt"/>
            </a:endParaRPr>
          </a:p>
          <a:p>
            <a:pPr marL="742950" lvl="1" indent="-285750">
              <a:spcBef>
                <a:spcPts val="600"/>
              </a:spcBef>
              <a:spcAft>
                <a:spcPts val="300"/>
              </a:spcAft>
              <a:buFont typeface="Arial" pitchFamily="34" charset="0"/>
              <a:buChar char="•"/>
            </a:pPr>
            <a:r>
              <a:rPr sz="1800" dirty="0" smtClean="0">
                <a:solidFill>
                  <a:srgbClr val="000000"/>
                </a:solidFill>
              </a:rPr>
              <a:t>Rattlesnakes are rarely seen at ATS yet quite common in the area</a:t>
            </a:r>
          </a:p>
          <a:p>
            <a:pPr marL="742950" lvl="1" indent="-285750">
              <a:spcBef>
                <a:spcPts val="600"/>
              </a:spcBef>
              <a:spcAft>
                <a:spcPts val="300"/>
              </a:spcAft>
              <a:buFont typeface="Arial" pitchFamily="34" charset="0"/>
              <a:buChar char="•"/>
            </a:pPr>
            <a:r>
              <a:rPr lang="en-US" sz="1800" dirty="0" smtClean="0">
                <a:solidFill>
                  <a:srgbClr val="000000"/>
                </a:solidFill>
              </a:rPr>
              <a:t>Scorpions and </a:t>
            </a:r>
            <a:r>
              <a:rPr lang="en-US" sz="1800" dirty="0">
                <a:solidFill>
                  <a:srgbClr val="000000"/>
                </a:solidFill>
              </a:rPr>
              <a:t>Spiders</a:t>
            </a:r>
            <a:r>
              <a:rPr lang="en-US" sz="1800" dirty="0" smtClean="0">
                <a:solidFill>
                  <a:srgbClr val="000000"/>
                </a:solidFill>
              </a:rPr>
              <a:t> are more common.</a:t>
            </a:r>
            <a:endParaRPr sz="1800" dirty="0" smtClean="0">
              <a:solidFill>
                <a:srgbClr val="000000"/>
              </a:solidFill>
            </a:endParaRPr>
          </a:p>
          <a:p>
            <a:pPr marL="285750" indent="-285750">
              <a:spcBef>
                <a:spcPts val="600"/>
              </a:spcBef>
              <a:spcAft>
                <a:spcPts val="300"/>
              </a:spcAft>
              <a:buFont typeface="Arial" pitchFamily="34" charset="0"/>
              <a:buChar char="•"/>
            </a:pPr>
            <a:r>
              <a:rPr lang="en-US" b="1" dirty="0" smtClean="0">
                <a:solidFill>
                  <a:srgbClr val="000000"/>
                </a:solidFill>
                <a:latin typeface="+mn-lt"/>
              </a:rPr>
              <a:t>In all cases the best defense is to be mindful of where you put your hands and feet</a:t>
            </a:r>
          </a:p>
          <a:p>
            <a:pPr marL="742950" lvl="1" indent="-285750">
              <a:spcBef>
                <a:spcPts val="600"/>
              </a:spcBef>
              <a:spcAft>
                <a:spcPts val="300"/>
              </a:spcAft>
              <a:buFont typeface="Arial" pitchFamily="34" charset="0"/>
              <a:buChar char="•"/>
            </a:pPr>
            <a:r>
              <a:rPr lang="en-US" sz="1800" dirty="0" smtClean="0">
                <a:solidFill>
                  <a:srgbClr val="000000"/>
                </a:solidFill>
              </a:rPr>
              <a:t>Look before stepping, or before resting your hand on that torque tube</a:t>
            </a:r>
          </a:p>
          <a:p>
            <a:pPr marL="285750" indent="-285750">
              <a:spcBef>
                <a:spcPts val="600"/>
              </a:spcBef>
              <a:spcAft>
                <a:spcPts val="300"/>
              </a:spcAft>
              <a:buFont typeface="Arial" pitchFamily="34" charset="0"/>
              <a:buChar char="•"/>
            </a:pPr>
            <a:r>
              <a:rPr b="1" dirty="0" smtClean="0">
                <a:solidFill>
                  <a:srgbClr val="000000"/>
                </a:solidFill>
                <a:latin typeface="+mn-lt"/>
              </a:rPr>
              <a:t>If </a:t>
            </a:r>
            <a:r>
              <a:rPr b="1" dirty="0">
                <a:solidFill>
                  <a:srgbClr val="000000"/>
                </a:solidFill>
                <a:latin typeface="+mn-lt"/>
              </a:rPr>
              <a:t>you are bitten, don’t </a:t>
            </a:r>
            <a:r>
              <a:rPr b="1" dirty="0" smtClean="0">
                <a:solidFill>
                  <a:srgbClr val="000000"/>
                </a:solidFill>
                <a:latin typeface="+mn-lt"/>
              </a:rPr>
              <a:t>panic</a:t>
            </a:r>
            <a:endParaRPr b="1" dirty="0">
              <a:solidFill>
                <a:srgbClr val="000000"/>
              </a:solidFill>
              <a:latin typeface="+mn-lt"/>
            </a:endParaRPr>
          </a:p>
          <a:p>
            <a:pPr marL="742950" lvl="1" indent="-285750">
              <a:spcBef>
                <a:spcPts val="600"/>
              </a:spcBef>
              <a:spcAft>
                <a:spcPts val="300"/>
              </a:spcAft>
              <a:buFont typeface="Arial" pitchFamily="34" charset="0"/>
              <a:buChar char="•"/>
            </a:pPr>
            <a:r>
              <a:rPr sz="1800" dirty="0" smtClean="0">
                <a:solidFill>
                  <a:srgbClr val="000000"/>
                </a:solidFill>
              </a:rPr>
              <a:t>Stay calm, call 911 </a:t>
            </a:r>
            <a:r>
              <a:rPr sz="1800" dirty="0">
                <a:solidFill>
                  <a:srgbClr val="000000"/>
                </a:solidFill>
              </a:rPr>
              <a:t>and immediately notify </a:t>
            </a:r>
            <a:r>
              <a:rPr sz="1800" dirty="0" smtClean="0">
                <a:solidFill>
                  <a:srgbClr val="000000"/>
                </a:solidFill>
              </a:rPr>
              <a:t>your First Solar host. </a:t>
            </a:r>
            <a:r>
              <a:rPr sz="1600" dirty="0" smtClean="0">
                <a:solidFill>
                  <a:srgbClr val="000000"/>
                </a:solidFill>
              </a:rPr>
              <a:t/>
            </a:r>
            <a:br>
              <a:rPr sz="1600" dirty="0" smtClean="0">
                <a:solidFill>
                  <a:srgbClr val="000000"/>
                </a:solidFill>
              </a:rPr>
            </a:br>
            <a:endParaRPr dirty="0"/>
          </a:p>
        </p:txBody>
      </p:sp>
      <p:pic>
        <p:nvPicPr>
          <p:cNvPr id="302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6174" y="1204811"/>
            <a:ext cx="1823757" cy="153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Image result for roadrunne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280891" y="3684491"/>
            <a:ext cx="1857163" cy="1392855"/>
          </a:xfrm>
          <a:prstGeom prst="rect">
            <a:avLst/>
          </a:prstGeom>
          <a:noFill/>
          <a:extLst>
            <a:ext uri="{909E8E84-426E-40DD-AFC4-6F175D3DCCD1}">
              <a14:hiddenFill xmlns:a14="http://schemas.microsoft.com/office/drawing/2010/main">
                <a:solidFill>
                  <a:srgbClr val="FFFFFF"/>
                </a:solidFill>
              </a14:hiddenFill>
            </a:ext>
          </a:extLst>
        </p:spPr>
      </p:pic>
      <p:pic>
        <p:nvPicPr>
          <p:cNvPr id="30208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7561" y="2744540"/>
            <a:ext cx="1380985" cy="139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208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0889" y="264860"/>
            <a:ext cx="1857163" cy="139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283485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99869"/>
            <a:ext cx="8503920" cy="731520"/>
          </a:xfrm>
        </p:spPr>
        <p:txBody>
          <a:bodyPr/>
          <a:lstStyle/>
          <a:p>
            <a:r>
              <a:rPr lang="en-US" dirty="0" smtClean="0"/>
              <a:t>Less Common Risks – basic tour edition</a:t>
            </a:r>
            <a:endParaRPr lang="en-US" dirty="0"/>
          </a:p>
        </p:txBody>
      </p:sp>
      <p:sp>
        <p:nvSpPr>
          <p:cNvPr id="3" name="Content Placeholder 2"/>
          <p:cNvSpPr>
            <a:spLocks noGrp="1"/>
          </p:cNvSpPr>
          <p:nvPr>
            <p:ph idx="1"/>
          </p:nvPr>
        </p:nvSpPr>
        <p:spPr>
          <a:xfrm>
            <a:off x="301752" y="822960"/>
            <a:ext cx="5983901" cy="4023360"/>
          </a:xfrm>
        </p:spPr>
        <p:txBody>
          <a:bodyPr>
            <a:normAutofit/>
          </a:bodyPr>
          <a:lstStyle/>
          <a:p>
            <a:r>
              <a:rPr lang="en-US" dirty="0" smtClean="0"/>
              <a:t>Heat Illness – Heat Exhaustion, Heat Stroke</a:t>
            </a:r>
          </a:p>
          <a:p>
            <a:pPr lvl="1"/>
            <a:r>
              <a:rPr lang="en-US" dirty="0" smtClean="0"/>
              <a:t>Stay hydrated. Stay in the shade as much as possible</a:t>
            </a:r>
          </a:p>
          <a:p>
            <a:r>
              <a:rPr lang="en-US" dirty="0" smtClean="0"/>
              <a:t>Moving Equipment</a:t>
            </a:r>
          </a:p>
          <a:p>
            <a:pPr lvl="1"/>
            <a:r>
              <a:rPr lang="en-US" dirty="0" smtClean="0"/>
              <a:t>Assume driver cannot see you – especially when backing up. </a:t>
            </a:r>
          </a:p>
          <a:p>
            <a:r>
              <a:rPr lang="en-US" dirty="0" smtClean="0"/>
              <a:t>Valley Fever</a:t>
            </a:r>
          </a:p>
          <a:p>
            <a:pPr lvl="1"/>
            <a:r>
              <a:rPr lang="en-US" dirty="0" smtClean="0"/>
              <a:t>A soil-borne fungus that can cause flu-like symptoms. Reportedly 30-60% of people in the southwest</a:t>
            </a:r>
          </a:p>
          <a:p>
            <a:pPr lvl="2"/>
            <a:r>
              <a:rPr lang="en-US" dirty="0" smtClean="0"/>
              <a:t>We don’t disturb the soil much at ATS, though local farmers do. </a:t>
            </a:r>
          </a:p>
          <a:p>
            <a:pPr lvl="1"/>
            <a:r>
              <a:rPr lang="en-US" dirty="0" smtClean="0"/>
              <a:t>If exposed to flying dust, wear a mask or respirator, or go inside.</a:t>
            </a:r>
          </a:p>
          <a:p>
            <a:r>
              <a:rPr lang="en-US" dirty="0" smtClean="0"/>
              <a:t>Blood-Borne Pathogens</a:t>
            </a:r>
          </a:p>
          <a:p>
            <a:pPr lvl="1"/>
            <a:r>
              <a:rPr lang="en-US" dirty="0" smtClean="0"/>
              <a:t>Avoid contact with blood and other bodily fluids; if contacted, assume potentially infectious.</a:t>
            </a:r>
          </a:p>
          <a:p>
            <a:r>
              <a:rPr lang="en-US" dirty="0" smtClean="0"/>
              <a:t>Fire: use extinguisher if fire is small</a:t>
            </a:r>
          </a:p>
          <a:p>
            <a:pPr lvl="1"/>
            <a:r>
              <a:rPr lang="en-US" b="1" dirty="0" smtClean="0"/>
              <a:t>Otherwise exit site and call 911</a:t>
            </a:r>
          </a:p>
        </p:txBody>
      </p:sp>
      <p:pic>
        <p:nvPicPr>
          <p:cNvPr id="4" name="Picture 2" descr="http://2.bp.blogspot.com/-1-kAw2R0pvg/TcKeadx0S8I/AAAAAAAAAJc/qj9YBmiOvTE/s1600/Heat%252520Illustration%252520Man.gif"/>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065171" y="132299"/>
            <a:ext cx="965722" cy="15136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backing "/>
          <p:cNvPicPr>
            <a:picLocks noChangeAspect="1" noChangeArrowheads="1"/>
          </p:cNvPicPr>
          <p:nvPr/>
        </p:nvPicPr>
        <p:blipFill>
          <a:blip r:embed="rId3" cstate="print"/>
          <a:srcRect/>
          <a:stretch>
            <a:fillRect/>
          </a:stretch>
        </p:blipFill>
        <p:spPr bwMode="auto">
          <a:xfrm>
            <a:off x="7295194" y="1029033"/>
            <a:ext cx="1273263" cy="1293474"/>
          </a:xfrm>
          <a:prstGeom prst="rect">
            <a:avLst/>
          </a:prstGeom>
          <a:noFill/>
          <a:ln w="9525">
            <a:noFill/>
            <a:miter lim="800000"/>
            <a:headEnd/>
            <a:tailEnd/>
          </a:ln>
        </p:spPr>
      </p:pic>
      <p:pic>
        <p:nvPicPr>
          <p:cNvPr id="6" name="Picture 6" descr="http://i26.tinypic.com/2vl490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5007" y="3571864"/>
            <a:ext cx="1949006" cy="15716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fs109469\AppData\Local\Temp\SNAGHTML3e70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6453" y="2322507"/>
            <a:ext cx="2401147" cy="142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95176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428978" y="729730"/>
            <a:ext cx="5743221" cy="4071884"/>
          </a:xfrm>
          <a:prstGeom prst="rect">
            <a:avLst/>
          </a:prstGeom>
          <a:solidFill>
            <a:schemeClr val="bg1"/>
          </a:solidFill>
          <a:ln w="25400">
            <a:noFill/>
            <a:miter lim="800000"/>
            <a:headEnd/>
            <a:tailEnd/>
          </a:ln>
        </p:spPr>
        <p:txBody>
          <a:bodyPr wrap="square" lIns="27432" tIns="27432" rIns="27432" bIns="27432">
            <a:spAutoFit/>
          </a:bodyPr>
          <a:lstStyle/>
          <a:p>
            <a:pPr>
              <a:spcBef>
                <a:spcPts val="600"/>
              </a:spcBef>
              <a:spcAft>
                <a:spcPts val="300"/>
              </a:spcAft>
              <a:tabLst>
                <a:tab pos="2743200" algn="l"/>
                <a:tab pos="3657600" algn="l"/>
                <a:tab pos="4572000" algn="l"/>
                <a:tab pos="5486400" algn="l"/>
              </a:tabLst>
            </a:pPr>
            <a:r>
              <a:rPr lang="en-US" b="1" dirty="0" smtClean="0">
                <a:solidFill>
                  <a:schemeClr val="tx1">
                    <a:lumMod val="75000"/>
                  </a:schemeClr>
                </a:solidFill>
                <a:latin typeface="+mn-lt"/>
                <a:cs typeface="Calibri" pitchFamily="34" charset="0"/>
              </a:rPr>
              <a:t>In </a:t>
            </a:r>
            <a:r>
              <a:rPr lang="en-US" b="1" dirty="0" smtClean="0">
                <a:solidFill>
                  <a:schemeClr val="tx1">
                    <a:lumMod val="75000"/>
                  </a:schemeClr>
                </a:solidFill>
                <a:latin typeface="+mn-lt"/>
                <a:cs typeface="Calibri" pitchFamily="34" charset="0"/>
              </a:rPr>
              <a:t>the event of a life-threatening emergency, dial 911 (for phones in the office you must dial 9911)</a:t>
            </a:r>
          </a:p>
          <a:p>
            <a:pPr lvl="1" indent="-228600">
              <a:spcBef>
                <a:spcPts val="600"/>
              </a:spcBef>
              <a:spcAft>
                <a:spcPts val="300"/>
              </a:spcAft>
              <a:buFont typeface="Arial" charset="0"/>
              <a:buChar char="•"/>
              <a:tabLst>
                <a:tab pos="2743200" algn="l"/>
                <a:tab pos="3657600" algn="l"/>
                <a:tab pos="4572000" algn="l"/>
                <a:tab pos="5486400" algn="l"/>
              </a:tabLst>
            </a:pPr>
            <a:r>
              <a:rPr lang="en-US" b="1" dirty="0">
                <a:solidFill>
                  <a:schemeClr val="tx1">
                    <a:lumMod val="75000"/>
                  </a:schemeClr>
                </a:solidFill>
                <a:latin typeface="+mn-lt"/>
                <a:cs typeface="Calibri" pitchFamily="34" charset="0"/>
              </a:rPr>
              <a:t>DO NOT attempt to lift or move an injured person</a:t>
            </a:r>
          </a:p>
          <a:p>
            <a:pPr lvl="1" indent="-228600">
              <a:spcBef>
                <a:spcPts val="600"/>
              </a:spcBef>
              <a:spcAft>
                <a:spcPts val="300"/>
              </a:spcAft>
              <a:buFont typeface="Arial" charset="0"/>
              <a:buChar char="•"/>
              <a:tabLst>
                <a:tab pos="2743200" algn="l"/>
                <a:tab pos="3657600" algn="l"/>
                <a:tab pos="4572000" algn="l"/>
                <a:tab pos="5486400" algn="l"/>
              </a:tabLst>
            </a:pPr>
            <a:r>
              <a:rPr lang="en-US" b="1" dirty="0">
                <a:solidFill>
                  <a:schemeClr val="tx1">
                    <a:lumMod val="75000"/>
                  </a:schemeClr>
                </a:solidFill>
                <a:latin typeface="+mn-lt"/>
                <a:cs typeface="Calibri" pitchFamily="34" charset="0"/>
              </a:rPr>
              <a:t>DO NOT play doctor</a:t>
            </a:r>
          </a:p>
          <a:p>
            <a:pPr lvl="1" indent="-228600">
              <a:spcBef>
                <a:spcPts val="600"/>
              </a:spcBef>
              <a:spcAft>
                <a:spcPts val="300"/>
              </a:spcAft>
              <a:buFont typeface="Arial" charset="0"/>
              <a:buChar char="•"/>
              <a:tabLst>
                <a:tab pos="2743200" algn="l"/>
                <a:tab pos="3657600" algn="l"/>
                <a:tab pos="4572000" algn="l"/>
                <a:tab pos="5486400" algn="l"/>
              </a:tabLst>
            </a:pPr>
            <a:r>
              <a:rPr lang="en-US" b="1" dirty="0">
                <a:solidFill>
                  <a:schemeClr val="tx1">
                    <a:lumMod val="75000"/>
                  </a:schemeClr>
                </a:solidFill>
                <a:latin typeface="+mn-lt"/>
                <a:cs typeface="Calibri" pitchFamily="34" charset="0"/>
              </a:rPr>
              <a:t>Report injuries to First Solar </a:t>
            </a:r>
            <a:r>
              <a:rPr lang="en-US" b="1" dirty="0" smtClean="0">
                <a:solidFill>
                  <a:schemeClr val="tx1">
                    <a:lumMod val="75000"/>
                  </a:schemeClr>
                </a:solidFill>
                <a:latin typeface="+mn-lt"/>
                <a:cs typeface="Calibri" pitchFamily="34" charset="0"/>
              </a:rPr>
              <a:t>immediately after calling 911</a:t>
            </a:r>
          </a:p>
          <a:p>
            <a:pPr>
              <a:spcBef>
                <a:spcPts val="600"/>
              </a:spcBef>
              <a:spcAft>
                <a:spcPts val="300"/>
              </a:spcAft>
              <a:tabLst>
                <a:tab pos="2743200" algn="l"/>
                <a:tab pos="3657600" algn="l"/>
                <a:tab pos="4572000" algn="l"/>
                <a:tab pos="5486400" algn="l"/>
              </a:tabLst>
            </a:pPr>
            <a:endParaRPr lang="en-US" b="1" dirty="0" smtClean="0">
              <a:solidFill>
                <a:schemeClr val="tx1">
                  <a:lumMod val="75000"/>
                </a:schemeClr>
              </a:solidFill>
              <a:latin typeface="+mn-lt"/>
              <a:cs typeface="Calibri" pitchFamily="34" charset="0"/>
            </a:endParaRPr>
          </a:p>
          <a:p>
            <a:pPr>
              <a:spcBef>
                <a:spcPts val="600"/>
              </a:spcBef>
              <a:spcAft>
                <a:spcPts val="300"/>
              </a:spcAft>
              <a:tabLst>
                <a:tab pos="2743200" algn="l"/>
                <a:tab pos="3657600" algn="l"/>
                <a:tab pos="4572000" algn="l"/>
                <a:tab pos="5486400" algn="l"/>
              </a:tabLst>
            </a:pPr>
            <a:r>
              <a:rPr lang="en-US" b="1" dirty="0" smtClean="0">
                <a:solidFill>
                  <a:schemeClr val="tx1">
                    <a:lumMod val="75000"/>
                  </a:schemeClr>
                </a:solidFill>
                <a:latin typeface="+mn-lt"/>
                <a:cs typeface="Calibri" pitchFamily="34" charset="0"/>
              </a:rPr>
              <a:t>Incident </a:t>
            </a:r>
            <a:r>
              <a:rPr lang="en-US" b="1" dirty="0" smtClean="0">
                <a:solidFill>
                  <a:schemeClr val="tx1">
                    <a:lumMod val="75000"/>
                  </a:schemeClr>
                </a:solidFill>
                <a:latin typeface="+mn-lt"/>
                <a:cs typeface="Calibri" pitchFamily="34" charset="0"/>
              </a:rPr>
              <a:t>Reporting</a:t>
            </a:r>
            <a:endParaRPr lang="en-US" b="1" dirty="0">
              <a:solidFill>
                <a:schemeClr val="tx1">
                  <a:lumMod val="75000"/>
                </a:schemeClr>
              </a:solidFill>
              <a:latin typeface="+mn-lt"/>
              <a:cs typeface="Calibri" pitchFamily="34" charset="0"/>
            </a:endParaRPr>
          </a:p>
          <a:p>
            <a:pPr lvl="1" indent="-228600">
              <a:spcBef>
                <a:spcPts val="600"/>
              </a:spcBef>
              <a:spcAft>
                <a:spcPts val="300"/>
              </a:spcAft>
              <a:buFont typeface="Arial" charset="0"/>
              <a:buChar char="•"/>
              <a:tabLst>
                <a:tab pos="2743200" algn="l"/>
                <a:tab pos="3657600" algn="l"/>
                <a:tab pos="4572000" algn="l"/>
                <a:tab pos="5486400" algn="l"/>
              </a:tabLst>
            </a:pPr>
            <a:r>
              <a:rPr lang="en-US" b="1" dirty="0" smtClean="0">
                <a:solidFill>
                  <a:schemeClr val="tx1">
                    <a:lumMod val="75000"/>
                  </a:schemeClr>
                </a:solidFill>
                <a:latin typeface="+mn-lt"/>
                <a:cs typeface="Calibri" pitchFamily="34" charset="0"/>
              </a:rPr>
              <a:t>“ALL” injuries, accidents, vehicle and/or property damage</a:t>
            </a:r>
            <a:r>
              <a:rPr lang="en-US" dirty="0" smtClean="0">
                <a:solidFill>
                  <a:schemeClr val="tx1">
                    <a:lumMod val="75000"/>
                  </a:schemeClr>
                </a:solidFill>
                <a:latin typeface="+mn-lt"/>
                <a:cs typeface="Calibri" pitchFamily="34" charset="0"/>
              </a:rPr>
              <a:t> must be reported to your First Solar representative ASAP - no matter how minor they may be. </a:t>
            </a:r>
          </a:p>
        </p:txBody>
      </p:sp>
      <p:sp>
        <p:nvSpPr>
          <p:cNvPr id="7" name="Rectangle 6"/>
          <p:cNvSpPr/>
          <p:nvPr/>
        </p:nvSpPr>
        <p:spPr>
          <a:xfrm>
            <a:off x="195919" y="109664"/>
            <a:ext cx="4888582" cy="446276"/>
          </a:xfrm>
          <a:prstGeom prst="rect">
            <a:avLst/>
          </a:prstGeom>
        </p:spPr>
        <p:txBody>
          <a:bodyPr wrap="none">
            <a:spAutoFit/>
          </a:bodyPr>
          <a:lstStyle/>
          <a:p>
            <a:r>
              <a:rPr lang="en-US" sz="2300" cap="all" spc="30" dirty="0">
                <a:solidFill>
                  <a:schemeClr val="accent5"/>
                </a:solidFill>
                <a:latin typeface="+mj-lt"/>
                <a:ea typeface="+mj-ea"/>
                <a:cs typeface="+mj-cs"/>
              </a:rPr>
              <a:t>Emergencies and Incident Reporting</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1288" y="1115084"/>
            <a:ext cx="2348507" cy="3039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704363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307285" y="339366"/>
            <a:ext cx="3075094" cy="2011048"/>
          </a:xfrm>
          <a:prstGeom prst="rect">
            <a:avLst/>
          </a:prstGeom>
        </p:spPr>
      </p:pic>
      <p:sp>
        <p:nvSpPr>
          <p:cNvPr id="2" name="Content Placeholder 1"/>
          <p:cNvSpPr>
            <a:spLocks noGrp="1"/>
          </p:cNvSpPr>
          <p:nvPr>
            <p:ph sz="quarter" idx="14"/>
          </p:nvPr>
        </p:nvSpPr>
        <p:spPr>
          <a:xfrm>
            <a:off x="301626" y="742950"/>
            <a:ext cx="4562188" cy="4041775"/>
          </a:xfrm>
        </p:spPr>
        <p:txBody>
          <a:bodyPr>
            <a:normAutofit/>
          </a:bodyPr>
          <a:lstStyle/>
          <a:p>
            <a:r>
              <a:rPr lang="en-US" dirty="0" smtClean="0"/>
              <a:t>The Mesa Demo Site is a unique and picturesque facility, and we hope you have a memorable visit.</a:t>
            </a:r>
          </a:p>
          <a:p>
            <a:r>
              <a:rPr lang="en-US" dirty="0" smtClean="0"/>
              <a:t>First Solar Communications team will be responsible for photographing this event</a:t>
            </a:r>
            <a:r>
              <a:rPr lang="en-US" dirty="0" smtClean="0"/>
              <a:t>.</a:t>
            </a:r>
            <a:endParaRPr lang="en-US" dirty="0" smtClean="0"/>
          </a:p>
          <a:p>
            <a:r>
              <a:rPr lang="en-US" dirty="0" smtClean="0">
                <a:solidFill>
                  <a:srgbClr val="FF0000"/>
                </a:solidFill>
              </a:rPr>
              <a:t>Please </a:t>
            </a:r>
            <a:r>
              <a:rPr lang="en-US" u="sng" dirty="0" smtClean="0">
                <a:solidFill>
                  <a:srgbClr val="FF0000"/>
                </a:solidFill>
              </a:rPr>
              <a:t>refrain</a:t>
            </a:r>
            <a:r>
              <a:rPr lang="en-US" dirty="0" smtClean="0">
                <a:solidFill>
                  <a:srgbClr val="FF0000"/>
                </a:solidFill>
              </a:rPr>
              <a:t> from:</a:t>
            </a:r>
          </a:p>
          <a:p>
            <a:pPr lvl="1"/>
            <a:r>
              <a:rPr lang="en-US" dirty="0" smtClean="0">
                <a:solidFill>
                  <a:srgbClr val="FF0000"/>
                </a:solidFill>
              </a:rPr>
              <a:t>Taking photos and</a:t>
            </a:r>
          </a:p>
          <a:p>
            <a:pPr lvl="1"/>
            <a:r>
              <a:rPr lang="en-US" dirty="0" smtClean="0">
                <a:solidFill>
                  <a:srgbClr val="FF0000"/>
                </a:solidFill>
              </a:rPr>
              <a:t>Posting photos/images on Social Media</a:t>
            </a:r>
            <a:endParaRPr lang="en-US" dirty="0" smtClean="0"/>
          </a:p>
          <a:p>
            <a:pPr lvl="0"/>
            <a:r>
              <a:rPr lang="en-US" dirty="0" smtClean="0"/>
              <a:t>Once the approved communications package is released, participants will be free to use the content on their personal channels. </a:t>
            </a:r>
          </a:p>
          <a:p>
            <a:pPr lvl="4"/>
            <a:endParaRPr lang="en-US" dirty="0"/>
          </a:p>
          <a:p>
            <a:pPr marL="0" indent="0">
              <a:buNone/>
            </a:pPr>
            <a:endParaRPr lang="en-US" dirty="0"/>
          </a:p>
          <a:p>
            <a:endParaRPr lang="en-US" dirty="0"/>
          </a:p>
        </p:txBody>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p:txBody>
          <a:bodyPr/>
          <a:lstStyle/>
          <a:p>
            <a:r>
              <a:rPr lang="en-US" dirty="0" smtClean="0"/>
              <a:t>Photo / Video Policy = PROHIBITED</a:t>
            </a:r>
            <a:endParaRPr lang="en-US" dirty="0"/>
          </a:p>
        </p:txBody>
      </p:sp>
      <p:pic>
        <p:nvPicPr>
          <p:cNvPr id="6" name="Picture 2" descr="C:\Users\FS108512\Documents\FSLR DOCS\Pictures\Sites\Cimarron\CstSte_Cimarron_5610_FS_NM_DP (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765" t="10762" r="52864" b="60076"/>
          <a:stretch/>
        </p:blipFill>
        <p:spPr bwMode="auto">
          <a:xfrm>
            <a:off x="5307285" y="2477541"/>
            <a:ext cx="3075094" cy="2360747"/>
          </a:xfrm>
          <a:prstGeom prst="rect">
            <a:avLst/>
          </a:prstGeom>
          <a:extLst>
            <a:ext uri="{909E8E84-426E-40DD-AFC4-6F175D3DCCD1}">
              <a14:hiddenFill xmlns:a14="http://schemas.microsoft.com/office/drawing/2010/main">
                <a:solidFill>
                  <a:srgbClr val="FFFFFF"/>
                </a:solidFill>
              </a14:hiddenFill>
            </a:ext>
          </a:extLst>
        </p:spPr>
      </p:pic>
      <p:sp>
        <p:nvSpPr>
          <p:cNvPr id="7" name="&quot;No&quot; Symbol 6"/>
          <p:cNvSpPr/>
          <p:nvPr/>
        </p:nvSpPr>
        <p:spPr>
          <a:xfrm rot="16200000">
            <a:off x="6067683" y="2843158"/>
            <a:ext cx="1659467" cy="1684545"/>
          </a:xfrm>
          <a:prstGeom prst="noSmoking">
            <a:avLst/>
          </a:prstGeom>
          <a:solidFill>
            <a:srgbClr val="EE3524">
              <a:alpha val="73000"/>
            </a:srgbClr>
          </a:solidFill>
          <a:ln w="34925"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smtClean="0">
              <a:solidFill>
                <a:schemeClr val="accent5"/>
              </a:solidFill>
            </a:endParaRPr>
          </a:p>
        </p:txBody>
      </p:sp>
      <p:sp>
        <p:nvSpPr>
          <p:cNvPr id="9" name="&quot;No&quot; Symbol 8"/>
          <p:cNvSpPr/>
          <p:nvPr/>
        </p:nvSpPr>
        <p:spPr>
          <a:xfrm rot="16200000">
            <a:off x="6067684" y="463708"/>
            <a:ext cx="1659467" cy="1684545"/>
          </a:xfrm>
          <a:prstGeom prst="noSmoking">
            <a:avLst/>
          </a:prstGeom>
          <a:solidFill>
            <a:srgbClr val="EE3524">
              <a:alpha val="73000"/>
            </a:srgbClr>
          </a:solidFill>
          <a:ln w="34925"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smtClean="0">
              <a:solidFill>
                <a:schemeClr val="accent5"/>
              </a:solidFill>
            </a:endParaRPr>
          </a:p>
        </p:txBody>
      </p:sp>
    </p:spTree>
    <p:extLst>
      <p:ext uri="{BB962C8B-B14F-4D97-AF65-F5344CB8AC3E}">
        <p14:creationId xmlns:p14="http://schemas.microsoft.com/office/powerpoint/2010/main" val="139870070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56EA7-EE24-4737-8820-2CB8B92C367B}"/>
              </a:ext>
            </a:extLst>
          </p:cNvPr>
          <p:cNvSpPr>
            <a:spLocks noGrp="1"/>
          </p:cNvSpPr>
          <p:nvPr>
            <p:ph type="title"/>
          </p:nvPr>
        </p:nvSpPr>
        <p:spPr/>
        <p:txBody>
          <a:bodyPr/>
          <a:lstStyle/>
          <a:p>
            <a:r>
              <a:rPr lang="en-US" dirty="0" smtClean="0"/>
              <a:t>First solar operations center (FSOC) </a:t>
            </a:r>
            <a:endParaRPr lang="en-US" dirty="0"/>
          </a:p>
        </p:txBody>
      </p:sp>
    </p:spTree>
    <p:extLst>
      <p:ext uri="{BB962C8B-B14F-4D97-AF65-F5344CB8AC3E}">
        <p14:creationId xmlns:p14="http://schemas.microsoft.com/office/powerpoint/2010/main" val="161657916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56EA7-EE24-4737-8820-2CB8B92C367B}"/>
              </a:ext>
            </a:extLst>
          </p:cNvPr>
          <p:cNvSpPr>
            <a:spLocks noGrp="1"/>
          </p:cNvSpPr>
          <p:nvPr>
            <p:ph type="title"/>
          </p:nvPr>
        </p:nvSpPr>
        <p:spPr/>
        <p:txBody>
          <a:bodyPr/>
          <a:lstStyle/>
          <a:p>
            <a:r>
              <a:rPr lang="en-US" dirty="0" smtClean="0"/>
              <a:t>What  to expect</a:t>
            </a:r>
            <a:endParaRPr lang="en-US" dirty="0"/>
          </a:p>
        </p:txBody>
      </p:sp>
    </p:spTree>
    <p:extLst>
      <p:ext uri="{BB962C8B-B14F-4D97-AF65-F5344CB8AC3E}">
        <p14:creationId xmlns:p14="http://schemas.microsoft.com/office/powerpoint/2010/main" val="354767288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t="10510" b="11462"/>
          <a:stretch/>
        </p:blipFill>
        <p:spPr bwMode="auto">
          <a:xfrm>
            <a:off x="-1332088" y="-90310"/>
            <a:ext cx="11085688" cy="56557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635811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smtClean="0"/>
              <a:t>Bus will depart soon, please make your way to the loading area!</a:t>
            </a:r>
            <a:endParaRPr lang="en-US" dirty="0"/>
          </a:p>
        </p:txBody>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p:txBody>
          <a:bodyPr/>
          <a:lstStyle/>
          <a:p>
            <a:r>
              <a:rPr lang="en-US" dirty="0" smtClean="0"/>
              <a:t>Thank you!</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5178" y="959555"/>
            <a:ext cx="6442282" cy="4292318"/>
          </a:xfrm>
          <a:prstGeom prst="rect">
            <a:avLst/>
          </a:prstGeom>
        </p:spPr>
      </p:pic>
    </p:spTree>
    <p:extLst>
      <p:ext uri="{BB962C8B-B14F-4D97-AF65-F5344CB8AC3E}">
        <p14:creationId xmlns:p14="http://schemas.microsoft.com/office/powerpoint/2010/main" val="6840536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23443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68AA1C-1002-4D16-8B4D-607EC0DC9811}"/>
              </a:ext>
            </a:extLst>
          </p:cNvPr>
          <p:cNvSpPr>
            <a:spLocks noGrp="1"/>
          </p:cNvSpPr>
          <p:nvPr>
            <p:ph sz="quarter" idx="14"/>
          </p:nvPr>
        </p:nvSpPr>
        <p:spPr/>
        <p:txBody>
          <a:bodyPr/>
          <a:lstStyle/>
          <a:p>
            <a:r>
              <a:rPr lang="en-US" dirty="0" smtClean="0"/>
              <a:t>First Solar Contacts</a:t>
            </a:r>
          </a:p>
          <a:p>
            <a:r>
              <a:rPr lang="en-US" dirty="0" smtClean="0"/>
              <a:t>Safety Moment</a:t>
            </a:r>
          </a:p>
          <a:p>
            <a:r>
              <a:rPr lang="en-US" dirty="0" smtClean="0"/>
              <a:t>Restrooms &amp; Water </a:t>
            </a:r>
            <a:endParaRPr lang="en-US" dirty="0"/>
          </a:p>
          <a:p>
            <a:r>
              <a:rPr lang="en-US" dirty="0" smtClean="0"/>
              <a:t>Today’s Takeaways</a:t>
            </a:r>
          </a:p>
          <a:p>
            <a:r>
              <a:rPr lang="en-US" dirty="0" smtClean="0"/>
              <a:t>Packet &amp; Bag</a:t>
            </a:r>
          </a:p>
        </p:txBody>
      </p:sp>
      <p:sp>
        <p:nvSpPr>
          <p:cNvPr id="3" name="Text Placeholder 2">
            <a:extLst>
              <a:ext uri="{FF2B5EF4-FFF2-40B4-BE49-F238E27FC236}">
                <a16:creationId xmlns:a16="http://schemas.microsoft.com/office/drawing/2014/main" id="{F417B311-62CD-4156-B22F-9C520BF6BD8A}"/>
              </a:ext>
            </a:extLst>
          </p:cNvPr>
          <p:cNvSpPr>
            <a:spLocks noGrp="1"/>
          </p:cNvSpPr>
          <p:nvPr>
            <p:ph type="body" sz="quarter" idx="12"/>
          </p:nvPr>
        </p:nvSpPr>
        <p:spPr/>
        <p:txBody>
          <a:bodyPr/>
          <a:lstStyle/>
          <a:p>
            <a:endParaRPr lang="en-US"/>
          </a:p>
        </p:txBody>
      </p:sp>
      <p:sp>
        <p:nvSpPr>
          <p:cNvPr id="2" name="Title 1">
            <a:extLst>
              <a:ext uri="{FF2B5EF4-FFF2-40B4-BE49-F238E27FC236}">
                <a16:creationId xmlns:a16="http://schemas.microsoft.com/office/drawing/2014/main" id="{0A8982D8-46C1-4C94-AB9C-559A5B61E48D}"/>
              </a:ext>
            </a:extLst>
          </p:cNvPr>
          <p:cNvSpPr>
            <a:spLocks noGrp="1"/>
          </p:cNvSpPr>
          <p:nvPr>
            <p:ph type="title"/>
          </p:nvPr>
        </p:nvSpPr>
        <p:spPr/>
        <p:txBody>
          <a:bodyPr/>
          <a:lstStyle/>
          <a:p>
            <a:r>
              <a:rPr lang="en-US" dirty="0" smtClean="0"/>
              <a:t>INTRODUCTION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711" y="877443"/>
            <a:ext cx="3505200" cy="3810000"/>
          </a:xfrm>
          <a:prstGeom prst="rect">
            <a:avLst/>
          </a:prstGeom>
        </p:spPr>
      </p:pic>
    </p:spTree>
    <p:extLst>
      <p:ext uri="{BB962C8B-B14F-4D97-AF65-F5344CB8AC3E}">
        <p14:creationId xmlns:p14="http://schemas.microsoft.com/office/powerpoint/2010/main" val="15710083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4"/>
          </p:nvPr>
        </p:nvPicPr>
        <p:blipFill>
          <a:blip r:embed="rId2"/>
          <a:stretch>
            <a:fillRect/>
          </a:stretch>
        </p:blipFill>
        <p:spPr>
          <a:xfrm>
            <a:off x="1091486" y="777326"/>
            <a:ext cx="6946089" cy="4041775"/>
          </a:xfrm>
          <a:prstGeom prst="rect">
            <a:avLst/>
          </a:prstGeom>
        </p:spPr>
      </p:pic>
      <p:sp>
        <p:nvSpPr>
          <p:cNvPr id="5" name="Title 4">
            <a:extLst>
              <a:ext uri="{FF2B5EF4-FFF2-40B4-BE49-F238E27FC236}">
                <a16:creationId xmlns:a16="http://schemas.microsoft.com/office/drawing/2014/main" id="{E178AB81-85A7-4A4F-874A-8F0F85975EA4}"/>
              </a:ext>
            </a:extLst>
          </p:cNvPr>
          <p:cNvSpPr>
            <a:spLocks noGrp="1"/>
          </p:cNvSpPr>
          <p:nvPr>
            <p:ph type="title"/>
          </p:nvPr>
        </p:nvSpPr>
        <p:spPr/>
        <p:txBody>
          <a:bodyPr/>
          <a:lstStyle/>
          <a:p>
            <a:r>
              <a:rPr lang="en-US" dirty="0" smtClean="0"/>
              <a:t>Agenda</a:t>
            </a:r>
            <a:endParaRPr lang="en-US" dirty="0"/>
          </a:p>
        </p:txBody>
      </p:sp>
      <p:sp>
        <p:nvSpPr>
          <p:cNvPr id="2" name="TextBox 1"/>
          <p:cNvSpPr txBox="1"/>
          <p:nvPr/>
        </p:nvSpPr>
        <p:spPr>
          <a:xfrm>
            <a:off x="5915377" y="3048000"/>
            <a:ext cx="1873956" cy="304800"/>
          </a:xfrm>
          <a:prstGeom prst="rect">
            <a:avLst/>
          </a:prstGeom>
          <a:solidFill>
            <a:schemeClr val="bg1"/>
          </a:solidFill>
          <a:ln w="25400">
            <a:noFill/>
          </a:ln>
          <a:effectLst/>
        </p:spPr>
        <p:txBody>
          <a:bodyPr wrap="square" lIns="45720" tIns="27432" rIns="45720" bIns="27432" rtlCol="0" anchor="t" anchorCtr="0">
            <a:spAutoFit/>
          </a:bodyPr>
          <a:lstStyle/>
          <a:p>
            <a:pPr>
              <a:lnSpc>
                <a:spcPct val="90000"/>
              </a:lnSpc>
              <a:spcBef>
                <a:spcPts val="480"/>
              </a:spcBef>
              <a:tabLst>
                <a:tab pos="2743200" algn="l"/>
                <a:tab pos="3657600" algn="l"/>
                <a:tab pos="4572000" algn="l"/>
                <a:tab pos="5486400" algn="l"/>
              </a:tabLst>
            </a:pPr>
            <a:endParaRPr lang="en-US" sz="1400" dirty="0" smtClean="0">
              <a:latin typeface="+mn-lt"/>
            </a:endParaRPr>
          </a:p>
        </p:txBody>
      </p:sp>
      <p:sp>
        <p:nvSpPr>
          <p:cNvPr id="6" name="TextBox 5"/>
          <p:cNvSpPr txBox="1"/>
          <p:nvPr/>
        </p:nvSpPr>
        <p:spPr>
          <a:xfrm>
            <a:off x="5915377" y="3910972"/>
            <a:ext cx="1873956" cy="304800"/>
          </a:xfrm>
          <a:prstGeom prst="rect">
            <a:avLst/>
          </a:prstGeom>
          <a:solidFill>
            <a:schemeClr val="bg1"/>
          </a:solidFill>
          <a:ln w="25400">
            <a:noFill/>
          </a:ln>
          <a:effectLst/>
        </p:spPr>
        <p:txBody>
          <a:bodyPr wrap="square" lIns="45720" tIns="27432" rIns="45720" bIns="27432" rtlCol="0" anchor="t" anchorCtr="0">
            <a:spAutoFit/>
          </a:bodyPr>
          <a:lstStyle/>
          <a:p>
            <a:pPr>
              <a:lnSpc>
                <a:spcPct val="90000"/>
              </a:lnSpc>
              <a:spcBef>
                <a:spcPts val="480"/>
              </a:spcBef>
              <a:tabLst>
                <a:tab pos="2743200" algn="l"/>
                <a:tab pos="3657600" algn="l"/>
                <a:tab pos="4572000" algn="l"/>
                <a:tab pos="5486400" algn="l"/>
              </a:tabLst>
            </a:pPr>
            <a:endParaRPr lang="en-US" sz="1400" dirty="0" smtClean="0">
              <a:latin typeface="+mn-lt"/>
            </a:endParaRPr>
          </a:p>
        </p:txBody>
      </p:sp>
    </p:spTree>
    <p:extLst>
      <p:ext uri="{BB962C8B-B14F-4D97-AF65-F5344CB8AC3E}">
        <p14:creationId xmlns:p14="http://schemas.microsoft.com/office/powerpoint/2010/main" val="50923484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56EA7-EE24-4737-8820-2CB8B92C367B}"/>
              </a:ext>
            </a:extLst>
          </p:cNvPr>
          <p:cNvSpPr>
            <a:spLocks noGrp="1"/>
          </p:cNvSpPr>
          <p:nvPr>
            <p:ph type="title"/>
          </p:nvPr>
        </p:nvSpPr>
        <p:spPr/>
        <p:txBody>
          <a:bodyPr/>
          <a:lstStyle/>
          <a:p>
            <a:r>
              <a:rPr lang="en-US" dirty="0" smtClean="0"/>
              <a:t>PV 101/201</a:t>
            </a:r>
            <a:endParaRPr lang="en-US" dirty="0"/>
          </a:p>
        </p:txBody>
      </p:sp>
    </p:spTree>
    <p:extLst>
      <p:ext uri="{BB962C8B-B14F-4D97-AF65-F5344CB8AC3E}">
        <p14:creationId xmlns:p14="http://schemas.microsoft.com/office/powerpoint/2010/main" val="124104690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56EA7-EE24-4737-8820-2CB8B92C367B}"/>
              </a:ext>
            </a:extLst>
          </p:cNvPr>
          <p:cNvSpPr>
            <a:spLocks noGrp="1"/>
          </p:cNvSpPr>
          <p:nvPr>
            <p:ph type="title"/>
          </p:nvPr>
        </p:nvSpPr>
        <p:spPr/>
        <p:txBody>
          <a:bodyPr/>
          <a:lstStyle/>
          <a:p>
            <a:r>
              <a:rPr lang="en-US" dirty="0" smtClean="0"/>
              <a:t>Mesa test site safety orientation</a:t>
            </a:r>
            <a:br>
              <a:rPr lang="en-US" dirty="0" smtClean="0"/>
            </a:br>
            <a:r>
              <a:rPr lang="en-US" dirty="0" smtClean="0"/>
              <a:t>basic tour edition </a:t>
            </a:r>
            <a:r>
              <a:rPr lang="en-US" dirty="0" smtClean="0"/>
              <a:t> </a:t>
            </a:r>
            <a:endParaRPr lang="en-US" dirty="0"/>
          </a:p>
        </p:txBody>
      </p:sp>
    </p:spTree>
    <p:extLst>
      <p:ext uri="{BB962C8B-B14F-4D97-AF65-F5344CB8AC3E}">
        <p14:creationId xmlns:p14="http://schemas.microsoft.com/office/powerpoint/2010/main" val="258541825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301626" y="742950"/>
            <a:ext cx="4500667" cy="4041775"/>
          </a:xfrm>
        </p:spPr>
        <p:txBody>
          <a:bodyPr>
            <a:normAutofit/>
          </a:bodyPr>
          <a:lstStyle/>
          <a:p>
            <a:r>
              <a:rPr lang="en-US" dirty="0" smtClean="0"/>
              <a:t>This presentation has been streamlined for typical demo site tours, comprised of:</a:t>
            </a:r>
          </a:p>
          <a:p>
            <a:pPr lvl="1"/>
            <a:r>
              <a:rPr lang="en-US" dirty="0" smtClean="0"/>
              <a:t>Walking Tour of Lab and Site</a:t>
            </a:r>
          </a:p>
          <a:p>
            <a:pPr lvl="1"/>
            <a:r>
              <a:rPr lang="en-US" dirty="0" smtClean="0"/>
              <a:t>Interactive Soiling Station Demo / Trial</a:t>
            </a:r>
          </a:p>
          <a:p>
            <a:pPr lvl="1"/>
            <a:endParaRPr lang="en-US" dirty="0" smtClean="0"/>
          </a:p>
          <a:p>
            <a:pPr marL="515938" lvl="2" indent="0">
              <a:buNone/>
            </a:pPr>
            <a:endParaRPr lang="en-US" dirty="0"/>
          </a:p>
        </p:txBody>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a:xfrm>
            <a:off x="301626" y="-61595"/>
            <a:ext cx="8522638" cy="548640"/>
          </a:xfrm>
        </p:spPr>
        <p:txBody>
          <a:bodyPr/>
          <a:lstStyle/>
          <a:p>
            <a:r>
              <a:rPr lang="en-US" dirty="0" smtClean="0"/>
              <a:t>Important Note: for Tours only</a:t>
            </a:r>
            <a:endParaRPr lang="en-US" dirty="0"/>
          </a:p>
        </p:txBody>
      </p:sp>
      <p:pic>
        <p:nvPicPr>
          <p:cNvPr id="5" name="E19CB717-BFA2-4DF4-BD39-B6467ECB03FC" descr="8DAD74A2-E47C-4B35-8522-C93CFF422CE4@hsd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982" t="20893" r="10045"/>
          <a:stretch/>
        </p:blipFill>
        <p:spPr bwMode="auto">
          <a:xfrm>
            <a:off x="5361620" y="344181"/>
            <a:ext cx="3294700" cy="222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7566146-9A11-41D5-AC05-3260C4FE619F" descr="ED8FF3BF-C0B1-440F-9867-EA33E24C42D6@hsd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6695" t="21261" r="6254"/>
          <a:stretch/>
        </p:blipFill>
        <p:spPr bwMode="auto">
          <a:xfrm>
            <a:off x="5361620" y="2635327"/>
            <a:ext cx="3294700" cy="223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29548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2375" y="2124433"/>
            <a:ext cx="1599194" cy="1953301"/>
          </a:xfrm>
          <a:prstGeom prst="rect">
            <a:avLst/>
          </a:prstGeom>
        </p:spPr>
      </p:pic>
      <p:sp>
        <p:nvSpPr>
          <p:cNvPr id="7" name="Text Box 2"/>
          <p:cNvSpPr txBox="1">
            <a:spLocks noChangeArrowheads="1"/>
          </p:cNvSpPr>
          <p:nvPr/>
        </p:nvSpPr>
        <p:spPr bwMode="auto">
          <a:xfrm>
            <a:off x="541867" y="782303"/>
            <a:ext cx="8308622" cy="3703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98463" algn="l"/>
              </a:tabLst>
              <a:defRPr sz="2400">
                <a:solidFill>
                  <a:schemeClr val="tx1"/>
                </a:solidFill>
                <a:latin typeface="Univers 45 Light" pitchFamily="2" charset="0"/>
              </a:defRPr>
            </a:lvl1pPr>
            <a:lvl2pPr>
              <a:tabLst>
                <a:tab pos="398463" algn="l"/>
              </a:tabLst>
              <a:defRPr sz="2400">
                <a:solidFill>
                  <a:schemeClr val="tx1"/>
                </a:solidFill>
                <a:latin typeface="Univers 45 Light" pitchFamily="2" charset="0"/>
              </a:defRPr>
            </a:lvl2pPr>
            <a:lvl3pPr>
              <a:tabLst>
                <a:tab pos="398463" algn="l"/>
              </a:tabLst>
              <a:defRPr sz="2400">
                <a:solidFill>
                  <a:schemeClr val="tx1"/>
                </a:solidFill>
                <a:latin typeface="Univers 45 Light" pitchFamily="2" charset="0"/>
              </a:defRPr>
            </a:lvl3pPr>
            <a:lvl4pPr>
              <a:tabLst>
                <a:tab pos="398463" algn="l"/>
              </a:tabLst>
              <a:defRPr sz="2400">
                <a:solidFill>
                  <a:schemeClr val="tx1"/>
                </a:solidFill>
                <a:latin typeface="Univers 45 Light" pitchFamily="2" charset="0"/>
              </a:defRPr>
            </a:lvl4pPr>
            <a:lvl5pPr>
              <a:tabLst>
                <a:tab pos="398463" algn="l"/>
              </a:tabLst>
              <a:defRPr sz="2400">
                <a:solidFill>
                  <a:schemeClr val="tx1"/>
                </a:solidFill>
                <a:latin typeface="Univers 45 Light" pitchFamily="2" charset="0"/>
              </a:defRPr>
            </a:lvl5pPr>
            <a:lvl6pPr eaLnBrk="0" fontAlgn="base" hangingPunct="0">
              <a:spcBef>
                <a:spcPct val="0"/>
              </a:spcBef>
              <a:spcAft>
                <a:spcPct val="0"/>
              </a:spcAft>
              <a:tabLst>
                <a:tab pos="398463" algn="l"/>
              </a:tabLst>
              <a:defRPr sz="2400">
                <a:solidFill>
                  <a:schemeClr val="tx1"/>
                </a:solidFill>
                <a:latin typeface="Univers 45 Light" pitchFamily="2" charset="0"/>
              </a:defRPr>
            </a:lvl6pPr>
            <a:lvl7pPr eaLnBrk="0" fontAlgn="base" hangingPunct="0">
              <a:spcBef>
                <a:spcPct val="0"/>
              </a:spcBef>
              <a:spcAft>
                <a:spcPct val="0"/>
              </a:spcAft>
              <a:tabLst>
                <a:tab pos="398463" algn="l"/>
              </a:tabLst>
              <a:defRPr sz="2400">
                <a:solidFill>
                  <a:schemeClr val="tx1"/>
                </a:solidFill>
                <a:latin typeface="Univers 45 Light" pitchFamily="2" charset="0"/>
              </a:defRPr>
            </a:lvl7pPr>
            <a:lvl8pPr eaLnBrk="0" fontAlgn="base" hangingPunct="0">
              <a:spcBef>
                <a:spcPct val="0"/>
              </a:spcBef>
              <a:spcAft>
                <a:spcPct val="0"/>
              </a:spcAft>
              <a:tabLst>
                <a:tab pos="398463" algn="l"/>
              </a:tabLst>
              <a:defRPr sz="2400">
                <a:solidFill>
                  <a:schemeClr val="tx1"/>
                </a:solidFill>
                <a:latin typeface="Univers 45 Light" pitchFamily="2" charset="0"/>
              </a:defRPr>
            </a:lvl8pPr>
            <a:lvl9pPr eaLnBrk="0" fontAlgn="base" hangingPunct="0">
              <a:spcBef>
                <a:spcPct val="0"/>
              </a:spcBef>
              <a:spcAft>
                <a:spcPct val="0"/>
              </a:spcAft>
              <a:tabLst>
                <a:tab pos="398463" algn="l"/>
              </a:tabLst>
              <a:defRPr sz="2400">
                <a:solidFill>
                  <a:schemeClr val="tx1"/>
                </a:solidFill>
                <a:latin typeface="Univers 45 Light" pitchFamily="2" charset="0"/>
              </a:defRPr>
            </a:lvl9pPr>
          </a:lstStyle>
          <a:p>
            <a:pPr algn="ctr" eaLnBrk="1" hangingPunct="1">
              <a:spcBef>
                <a:spcPts val="1200"/>
              </a:spcBef>
              <a:spcAft>
                <a:spcPts val="1000"/>
              </a:spcAft>
              <a:buFont typeface="Wingdings" pitchFamily="2" charset="2"/>
              <a:buNone/>
            </a:pPr>
            <a:r>
              <a:rPr lang="en-US" dirty="0" smtClean="0">
                <a:latin typeface="+mn-lt"/>
                <a:cs typeface="Arial" charset="0"/>
              </a:rPr>
              <a:t>If you feel or see something that is unsafe, </a:t>
            </a:r>
          </a:p>
          <a:p>
            <a:pPr algn="ctr" eaLnBrk="1" hangingPunct="1">
              <a:spcBef>
                <a:spcPts val="1200"/>
              </a:spcBef>
              <a:spcAft>
                <a:spcPts val="1000"/>
              </a:spcAft>
              <a:buFont typeface="Wingdings" pitchFamily="2" charset="2"/>
              <a:buNone/>
            </a:pPr>
            <a:r>
              <a:rPr lang="en-US" dirty="0" smtClean="0">
                <a:latin typeface="+mn-lt"/>
                <a:cs typeface="Arial" charset="0"/>
              </a:rPr>
              <a:t>“</a:t>
            </a:r>
            <a:r>
              <a:rPr lang="en-US" dirty="0">
                <a:latin typeface="+mn-lt"/>
                <a:cs typeface="Arial" charset="0"/>
              </a:rPr>
              <a:t>You have the </a:t>
            </a:r>
            <a:r>
              <a:rPr lang="en-US" dirty="0" smtClean="0">
                <a:latin typeface="+mn-lt"/>
                <a:cs typeface="Arial" charset="0"/>
              </a:rPr>
              <a:t>right and responsibility to </a:t>
            </a:r>
            <a:endParaRPr lang="en-US" dirty="0">
              <a:latin typeface="+mn-lt"/>
              <a:cs typeface="Arial" charset="0"/>
            </a:endParaRPr>
          </a:p>
          <a:p>
            <a:pPr algn="ctr" eaLnBrk="1" hangingPunct="1">
              <a:spcBef>
                <a:spcPct val="50000"/>
              </a:spcBef>
              <a:buFont typeface="Wingdings" pitchFamily="2" charset="2"/>
              <a:buNone/>
            </a:pPr>
            <a:r>
              <a:rPr lang="en-US" sz="2800" b="1" dirty="0" smtClean="0">
                <a:latin typeface="+mn-lt"/>
                <a:cs typeface="Arial" charset="0"/>
              </a:rPr>
              <a:t>        </a:t>
            </a:r>
            <a:br>
              <a:rPr lang="en-US" sz="2800" b="1" dirty="0" smtClean="0">
                <a:latin typeface="+mn-lt"/>
                <a:cs typeface="Arial" charset="0"/>
              </a:rPr>
            </a:br>
            <a:endParaRPr lang="en-US" sz="2800" b="1" dirty="0" smtClean="0">
              <a:latin typeface="+mn-lt"/>
              <a:cs typeface="Arial" charset="0"/>
            </a:endParaRPr>
          </a:p>
          <a:p>
            <a:pPr algn="ctr" eaLnBrk="1" hangingPunct="1">
              <a:spcBef>
                <a:spcPct val="50000"/>
              </a:spcBef>
              <a:buFont typeface="Wingdings" pitchFamily="2" charset="2"/>
              <a:buNone/>
            </a:pPr>
            <a:r>
              <a:rPr lang="en-US" sz="2800" b="1" dirty="0" smtClean="0">
                <a:latin typeface="+mn-lt"/>
                <a:cs typeface="Arial" charset="0"/>
              </a:rPr>
              <a:t>  </a:t>
            </a:r>
            <a:r>
              <a:rPr lang="en-US" sz="3600" b="1" dirty="0" smtClean="0">
                <a:solidFill>
                  <a:srgbClr val="FF0000"/>
                </a:solidFill>
                <a:latin typeface="+mn-lt"/>
                <a:cs typeface="Arial" charset="0"/>
              </a:rPr>
              <a:t>The Job</a:t>
            </a:r>
          </a:p>
          <a:p>
            <a:pPr algn="ctr" eaLnBrk="1" hangingPunct="1">
              <a:spcBef>
                <a:spcPct val="50000"/>
              </a:spcBef>
              <a:buFont typeface="Wingdings" pitchFamily="2" charset="2"/>
              <a:buNone/>
            </a:pPr>
            <a:r>
              <a:rPr lang="en-US" dirty="0" smtClean="0">
                <a:latin typeface="+mn-lt"/>
                <a:cs typeface="Arial" charset="0"/>
              </a:rPr>
              <a:t>until you are satisfied it is safe to proceed</a:t>
            </a:r>
            <a:r>
              <a:rPr lang="en-US" dirty="0" smtClean="0">
                <a:latin typeface="+mn-lt"/>
                <a:cs typeface="Arial" charset="0"/>
              </a:rPr>
              <a:t>”.</a:t>
            </a:r>
            <a:endParaRPr lang="en-US" dirty="0" smtClean="0">
              <a:latin typeface="+mn-lt"/>
              <a:cs typeface="Arial" charset="0"/>
            </a:endParaRPr>
          </a:p>
        </p:txBody>
      </p:sp>
      <p:sp>
        <p:nvSpPr>
          <p:cNvPr id="6" name="Rectangle 5"/>
          <p:cNvSpPr/>
          <p:nvPr/>
        </p:nvSpPr>
        <p:spPr>
          <a:xfrm>
            <a:off x="202691" y="133350"/>
            <a:ext cx="4856989" cy="375487"/>
          </a:xfrm>
          <a:prstGeom prst="rect">
            <a:avLst/>
          </a:prstGeom>
        </p:spPr>
        <p:txBody>
          <a:bodyPr wrap="square">
            <a:spAutoFit/>
          </a:bodyPr>
          <a:lstStyle/>
          <a:p>
            <a:pPr>
              <a:lnSpc>
                <a:spcPct val="80000"/>
              </a:lnSpc>
            </a:pPr>
            <a:r>
              <a:rPr lang="en-US" sz="2300" cap="all" spc="30" dirty="0">
                <a:solidFill>
                  <a:schemeClr val="accent5"/>
                </a:solidFill>
                <a:latin typeface="+mj-lt"/>
                <a:ea typeface="+mj-ea"/>
                <a:cs typeface="+mj-cs"/>
              </a:rPr>
              <a:t>Stop Work Authority</a:t>
            </a:r>
          </a:p>
        </p:txBody>
      </p:sp>
    </p:spTree>
    <p:extLst>
      <p:ext uri="{BB962C8B-B14F-4D97-AF65-F5344CB8AC3E}">
        <p14:creationId xmlns:p14="http://schemas.microsoft.com/office/powerpoint/2010/main" val="40488294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74" y="-11430"/>
            <a:ext cx="4114801" cy="548640"/>
          </a:xfrm>
        </p:spPr>
        <p:txBody>
          <a:bodyPr>
            <a:normAutofit fontScale="90000"/>
          </a:bodyPr>
          <a:lstStyle/>
          <a:p>
            <a:r>
              <a:rPr lang="en-US" sz="2800" dirty="0"/>
              <a:t>Fire/Emergency Evacuation</a:t>
            </a:r>
          </a:p>
        </p:txBody>
      </p:sp>
      <p:sp>
        <p:nvSpPr>
          <p:cNvPr id="3" name="Content Placeholder 2"/>
          <p:cNvSpPr>
            <a:spLocks noGrp="1"/>
          </p:cNvSpPr>
          <p:nvPr>
            <p:ph sz="quarter" idx="10"/>
          </p:nvPr>
        </p:nvSpPr>
        <p:spPr>
          <a:xfrm>
            <a:off x="345478" y="877962"/>
            <a:ext cx="7744968" cy="3940956"/>
          </a:xfrm>
        </p:spPr>
        <p:txBody>
          <a:bodyPr>
            <a:normAutofit/>
          </a:bodyPr>
          <a:lstStyle/>
          <a:p>
            <a:r>
              <a:rPr lang="en-US" dirty="0" smtClean="0"/>
              <a:t>Everyone </a:t>
            </a:r>
            <a:r>
              <a:rPr lang="en-US" dirty="0"/>
              <a:t>MUST follow the evacuation routes and exit the building when </a:t>
            </a:r>
            <a:r>
              <a:rPr lang="en-US" dirty="0" smtClean="0"/>
              <a:t>an alarm </a:t>
            </a:r>
            <a:r>
              <a:rPr lang="en-US" dirty="0"/>
              <a:t>sounds</a:t>
            </a:r>
            <a:r>
              <a:rPr lang="en-US" dirty="0" smtClean="0"/>
              <a:t>.</a:t>
            </a:r>
          </a:p>
          <a:p>
            <a:pPr lvl="1"/>
            <a:r>
              <a:rPr lang="en-US" dirty="0"/>
              <a:t>Assume all alarms are real</a:t>
            </a:r>
          </a:p>
          <a:p>
            <a:pPr lvl="1"/>
            <a:r>
              <a:rPr lang="en-US" dirty="0" smtClean="0"/>
              <a:t>Exit door nearest to parking lot</a:t>
            </a:r>
          </a:p>
          <a:p>
            <a:r>
              <a:rPr lang="en-US" dirty="0" smtClean="0"/>
              <a:t>If smoke or fire is observed:</a:t>
            </a:r>
          </a:p>
          <a:p>
            <a:pPr lvl="1"/>
            <a:r>
              <a:rPr lang="en-US" dirty="0" smtClean="0"/>
              <a:t>Pull the nearest Fire Pull station</a:t>
            </a:r>
          </a:p>
          <a:p>
            <a:pPr lvl="1"/>
            <a:r>
              <a:rPr lang="en-US" dirty="0" smtClean="0"/>
              <a:t>Immediately exit the nearest exit</a:t>
            </a:r>
          </a:p>
          <a:p>
            <a:r>
              <a:rPr lang="en-US" dirty="0" smtClean="0"/>
              <a:t>Everyone must meet at the designated </a:t>
            </a:r>
            <a:r>
              <a:rPr lang="en-US" dirty="0"/>
              <a:t>assembly areas. </a:t>
            </a:r>
            <a:endParaRPr lang="en-US" dirty="0" smtClean="0"/>
          </a:p>
          <a:p>
            <a:pPr lvl="1"/>
            <a:r>
              <a:rPr lang="en-US" dirty="0" smtClean="0"/>
              <a:t>Keep fire lanes clear for the Fire Department</a:t>
            </a:r>
          </a:p>
          <a:p>
            <a:pPr lvl="1"/>
            <a:r>
              <a:rPr lang="en-US" dirty="0" smtClean="0"/>
              <a:t>Check in with First Solar staff/safety members</a:t>
            </a:r>
          </a:p>
          <a:p>
            <a:pPr lvl="1"/>
            <a:r>
              <a:rPr lang="en-US" dirty="0"/>
              <a:t>Meet </a:t>
            </a:r>
            <a:r>
              <a:rPr lang="en-US" dirty="0" smtClean="0"/>
              <a:t>in the East parking lot across from the building</a:t>
            </a:r>
            <a:endParaRPr lang="en-US" dirty="0"/>
          </a:p>
          <a:p>
            <a:pPr lvl="1"/>
            <a:endParaRPr lang="en-US" dirty="0"/>
          </a:p>
        </p:txBody>
      </p:sp>
      <p:pic>
        <p:nvPicPr>
          <p:cNvPr id="41988" name="Picture 4" descr="bright,burning,fire,engulfing,fotolia,hot,oranges,inferno"/>
          <p:cNvPicPr>
            <a:picLocks noChangeAspect="1" noChangeArrowheads="1"/>
          </p:cNvPicPr>
          <p:nvPr/>
        </p:nvPicPr>
        <p:blipFill>
          <a:blip r:embed="rId4" cstate="print"/>
          <a:srcRect/>
          <a:stretch>
            <a:fillRect/>
          </a:stretch>
        </p:blipFill>
        <p:spPr bwMode="auto">
          <a:xfrm>
            <a:off x="5975299" y="1140418"/>
            <a:ext cx="2667003" cy="1905001"/>
          </a:xfrm>
          <a:prstGeom prst="rect">
            <a:avLst/>
          </a:prstGeom>
          <a:noFill/>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4239" y="4763916"/>
            <a:ext cx="735806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19351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306b92ae-5408-4805-b682-aa5e6a466f4b"/>
  <p:tag name="ARTICULATE_SLIDE_NAV" val="22"/>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306b92ae-5408-4805-b682-aa5e6a466f4b"/>
  <p:tag name="ARTICULATE_SLIDE_NAV" val="22"/>
</p:tagLst>
</file>

<file path=ppt/theme/theme1.xml><?xml version="1.0" encoding="utf-8"?>
<a:theme xmlns:a="http://schemas.openxmlformats.org/drawingml/2006/main" name="Default Theme">
  <a:themeElements>
    <a:clrScheme name="FS Colors 01JUL2016">
      <a:dk1>
        <a:srgbClr val="505050"/>
      </a:dk1>
      <a:lt1>
        <a:srgbClr val="FFFFFF"/>
      </a:lt1>
      <a:dk2>
        <a:srgbClr val="EE3524"/>
      </a:dk2>
      <a:lt2>
        <a:srgbClr val="A2968A"/>
      </a:lt2>
      <a:accent1>
        <a:srgbClr val="88CBDF"/>
      </a:accent1>
      <a:accent2>
        <a:srgbClr val="FF9900"/>
      </a:accent2>
      <a:accent3>
        <a:srgbClr val="7D0049"/>
      </a:accent3>
      <a:accent4>
        <a:srgbClr val="B2BB1C"/>
      </a:accent4>
      <a:accent5>
        <a:srgbClr val="00355F"/>
      </a:accent5>
      <a:accent6>
        <a:srgbClr val="FFC423"/>
      </a:accent6>
      <a:hlink>
        <a:srgbClr val="015696"/>
      </a:hlink>
      <a:folHlink>
        <a:srgbClr val="8CCDFE"/>
      </a:folHlink>
    </a:clrScheme>
    <a:fontScheme name="FS Fonts 01JUL2016">
      <a:majorFont>
        <a:latin typeface="Franklin Gothic Medium Cond"/>
        <a:ea typeface=""/>
        <a:cs typeface=""/>
      </a:majorFont>
      <a:minorFont>
        <a:latin typeface="Franklin Gothic Book"/>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4925" cap="sq">
          <a:solidFill>
            <a:schemeClr val="accent5"/>
          </a:solidFill>
          <a:miter lim="800000"/>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solidFill>
              <a:schemeClr val="accent5"/>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w="25400">
          <a:noFill/>
        </a:ln>
        <a:effectLst/>
      </a:spPr>
      <a:bodyPr wrap="square" lIns="45720" tIns="27432" rIns="45720" bIns="27432" rtlCol="0" anchor="t" anchorCtr="0">
        <a:spAutoFit/>
      </a:bodyPr>
      <a:lstStyle>
        <a:defPPr>
          <a:lnSpc>
            <a:spcPct val="90000"/>
          </a:lnSpc>
          <a:spcBef>
            <a:spcPts val="480"/>
          </a:spcBef>
          <a:tabLst>
            <a:tab pos="2743200" algn="l"/>
            <a:tab pos="3657600" algn="l"/>
            <a:tab pos="4572000" algn="l"/>
            <a:tab pos="5486400" algn="l"/>
          </a:tabLst>
          <a:defRPr sz="1400" dirty="0" smtClean="0">
            <a:latin typeface="+mn-lt"/>
          </a:defRPr>
        </a:defPPr>
      </a:lstStyle>
    </a:txDef>
  </a:objectDefaults>
  <a:extraClrSchemeLst/>
  <a:extLst>
    <a:ext uri="{05A4C25C-085E-4340-85A3-A5531E510DB2}">
      <thm15:themeFamily xmlns:thm15="http://schemas.microsoft.com/office/thememl/2012/main" name="FS Corporate Template 17MAY18 - Confidential.potx" id="{EB86E58D-BAAE-41BD-8E52-DC29CF075CE7}" vid="{EBA5ED7E-E145-4CD7-BAE7-F4B1EFC73CEE}"/>
    </a:ext>
  </a:extLst>
</a:theme>
</file>

<file path=ppt/theme/theme2.xml><?xml version="1.0" encoding="utf-8"?>
<a:theme xmlns:a="http://schemas.openxmlformats.org/drawingml/2006/main" name="1_Default Theme">
  <a:themeElements>
    <a:clrScheme name="FS Colors 01JUL2016">
      <a:dk1>
        <a:srgbClr val="505050"/>
      </a:dk1>
      <a:lt1>
        <a:srgbClr val="FFFFFF"/>
      </a:lt1>
      <a:dk2>
        <a:srgbClr val="EE3524"/>
      </a:dk2>
      <a:lt2>
        <a:srgbClr val="A2968A"/>
      </a:lt2>
      <a:accent1>
        <a:srgbClr val="88CBDF"/>
      </a:accent1>
      <a:accent2>
        <a:srgbClr val="FF9900"/>
      </a:accent2>
      <a:accent3>
        <a:srgbClr val="7D0049"/>
      </a:accent3>
      <a:accent4>
        <a:srgbClr val="B2BB1C"/>
      </a:accent4>
      <a:accent5>
        <a:srgbClr val="00355F"/>
      </a:accent5>
      <a:accent6>
        <a:srgbClr val="FFC423"/>
      </a:accent6>
      <a:hlink>
        <a:srgbClr val="015696"/>
      </a:hlink>
      <a:folHlink>
        <a:srgbClr val="8CCDFE"/>
      </a:folHlink>
    </a:clrScheme>
    <a:fontScheme name="FS Fonts 01JUL2016">
      <a:majorFont>
        <a:latin typeface="Franklin Gothic Medium Cond"/>
        <a:ea typeface=""/>
        <a:cs typeface=""/>
      </a:majorFont>
      <a:minorFont>
        <a:latin typeface="Franklin Gothic Book"/>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4925" cap="sq">
          <a:solidFill>
            <a:schemeClr val="accent5"/>
          </a:solidFill>
          <a:miter lim="800000"/>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solidFill>
              <a:schemeClr val="accent5"/>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w="25400">
          <a:noFill/>
        </a:ln>
        <a:effectLst/>
      </a:spPr>
      <a:bodyPr wrap="square" lIns="45720" tIns="27432" rIns="45720" bIns="27432" rtlCol="0" anchor="t" anchorCtr="0">
        <a:spAutoFit/>
      </a:bodyPr>
      <a:lstStyle>
        <a:defPPr>
          <a:lnSpc>
            <a:spcPct val="90000"/>
          </a:lnSpc>
          <a:spcBef>
            <a:spcPts val="480"/>
          </a:spcBef>
          <a:tabLst>
            <a:tab pos="2743200" algn="l"/>
            <a:tab pos="3657600" algn="l"/>
            <a:tab pos="4572000" algn="l"/>
            <a:tab pos="5486400" algn="l"/>
          </a:tabLst>
          <a:defRPr sz="1400" dirty="0" smtClean="0">
            <a:latin typeface="+mn-lt"/>
          </a:defRPr>
        </a:defPPr>
      </a:lstStyle>
    </a:txDef>
  </a:objectDefaults>
  <a:extraClrSchemeLst/>
  <a:extLst>
    <a:ext uri="{05A4C25C-085E-4340-85A3-A5531E510DB2}">
      <thm15:themeFamily xmlns:thm15="http://schemas.microsoft.com/office/thememl/2012/main" name="FS Corporate Template 17MAY18.potx" id="{5E304E66-DE85-451B-81C7-30AD4A3B9085}" vid="{4969FFAC-203E-43AA-93F5-E2869EEA941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837C43BC09604C824CF181A6F8747D" ma:contentTypeVersion="15" ma:contentTypeDescription="Create a new document." ma:contentTypeScope="" ma:versionID="59452973d6eab846d18ad2c06612236a">
  <xsd:schema xmlns:xsd="http://www.w3.org/2001/XMLSchema" xmlns:xs="http://www.w3.org/2001/XMLSchema" xmlns:p="http://schemas.microsoft.com/office/2006/metadata/properties" xmlns:ns2="088ac6cb-74f7-423f-a339-304115a8f93e" xmlns:ns3="da8f93ef-372e-4f26-953c-6573fc79e829" targetNamespace="http://schemas.microsoft.com/office/2006/metadata/properties" ma:root="true" ma:fieldsID="392e8071454ea52ee4f7c2ec79c0b6a6" ns2:_="" ns3:_="">
    <xsd:import namespace="088ac6cb-74f7-423f-a339-304115a8f93e"/>
    <xsd:import namespace="da8f93ef-372e-4f26-953c-6573fc79e829"/>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8ac6cb-74f7-423f-a339-304115a8f93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a8f93ef-372e-4f26-953c-6573fc79e829"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86AC77-7EE4-46BD-AECA-8E337F1EDE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8ac6cb-74f7-423f-a339-304115a8f93e"/>
    <ds:schemaRef ds:uri="da8f93ef-372e-4f26-953c-6573fc79e8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93CFF5-DBEC-40AD-88FD-628A128A9585}">
  <ds:schemaRefs>
    <ds:schemaRef ds:uri="http://purl.org/dc/elements/1.1/"/>
    <ds:schemaRef ds:uri="088ac6cb-74f7-423f-a339-304115a8f93e"/>
    <ds:schemaRef ds:uri="http://schemas.microsoft.com/office/2006/metadata/properties"/>
    <ds:schemaRef ds:uri="http://purl.org/dc/term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da8f93ef-372e-4f26-953c-6573fc79e829"/>
    <ds:schemaRef ds:uri="http://purl.org/dc/dcmitype/"/>
  </ds:schemaRefs>
</ds:datastoreItem>
</file>

<file path=customXml/itemProps3.xml><?xml version="1.0" encoding="utf-8"?>
<ds:datastoreItem xmlns:ds="http://schemas.openxmlformats.org/officeDocument/2006/customXml" ds:itemID="{CF5E5146-DA26-4272-8F5B-6F00419467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FS Corporate Template 03APR19 - Confidential</Template>
  <TotalTime>0</TotalTime>
  <Words>955</Words>
  <Application>Microsoft Office PowerPoint</Application>
  <PresentationFormat>On-screen Show (16:9)</PresentationFormat>
  <Paragraphs>136</Paragraphs>
  <Slides>22</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Calibri Italic</vt:lpstr>
      <vt:lpstr>Franklin Gothic Book</vt:lpstr>
      <vt:lpstr>Franklin Gothic Medium Cond</vt:lpstr>
      <vt:lpstr>Wingdings</vt:lpstr>
      <vt:lpstr>Default Theme</vt:lpstr>
      <vt:lpstr>1_Default Theme</vt:lpstr>
      <vt:lpstr>teacher professional development &amp; tour</vt:lpstr>
      <vt:lpstr>What  to expect</vt:lpstr>
      <vt:lpstr>INTRODUCTION</vt:lpstr>
      <vt:lpstr>Agenda</vt:lpstr>
      <vt:lpstr>PV 101/201</vt:lpstr>
      <vt:lpstr>Mesa test site safety orientation basic tour edition  </vt:lpstr>
      <vt:lpstr>Important Note: for Tours only</vt:lpstr>
      <vt:lpstr>PowerPoint Presentation</vt:lpstr>
      <vt:lpstr>Fire/Emergency Evacuation</vt:lpstr>
      <vt:lpstr>Fire/Emergency Evacuation – Mesa Site</vt:lpstr>
      <vt:lpstr>PowerPoint Presentation</vt:lpstr>
      <vt:lpstr>PowerPoint Presentation</vt:lpstr>
      <vt:lpstr>Mesa Site Map</vt:lpstr>
      <vt:lpstr>Most Common Safety Risks – Mesa Demo Site Tour</vt:lpstr>
      <vt:lpstr>Insects and Animals On Site</vt:lpstr>
      <vt:lpstr>Less Common Risks – basic tour edition</vt:lpstr>
      <vt:lpstr>PowerPoint Presentation</vt:lpstr>
      <vt:lpstr>Photo / Video Policy = PROHIBITED</vt:lpstr>
      <vt:lpstr>First solar operations center (FSOC) </vt:lpstr>
      <vt:lpstr>PowerPoint Presentation</vt:lpstr>
      <vt:lpstr>Thank you!</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2018-09-30T10:48:30Z</dcterms:created>
  <dcterms:modified xsi:type="dcterms:W3CDTF">2019-06-11T04:14:24Z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4245a9f-2f1b-4630-96f9-19af6cc95c1b_Enabled">
    <vt:lpwstr>True</vt:lpwstr>
  </property>
  <property fmtid="{D5CDD505-2E9C-101B-9397-08002B2CF9AE}" pid="3" name="MSIP_Label_e4245a9f-2f1b-4630-96f9-19af6cc95c1b_SiteId">
    <vt:lpwstr>f9914f5c-6fc2-4043-9c04-6ccec0b819f5</vt:lpwstr>
  </property>
  <property fmtid="{D5CDD505-2E9C-101B-9397-08002B2CF9AE}" pid="4" name="MSIP_Label_e4245a9f-2f1b-4630-96f9-19af6cc95c1b_Owner">
    <vt:lpwstr>FS110450@FIRSTSOLAR.COM</vt:lpwstr>
  </property>
  <property fmtid="{D5CDD505-2E9C-101B-9397-08002B2CF9AE}" pid="5" name="MSIP_Label_e4245a9f-2f1b-4630-96f9-19af6cc95c1b_SetDate">
    <vt:lpwstr>2018-09-30T11:57:17.3553001Z</vt:lpwstr>
  </property>
  <property fmtid="{D5CDD505-2E9C-101B-9397-08002B2CF9AE}" pid="6" name="MSIP_Label_e4245a9f-2f1b-4630-96f9-19af6cc95c1b_Name">
    <vt:lpwstr>First Solar Proprietary and Confidential</vt:lpwstr>
  </property>
  <property fmtid="{D5CDD505-2E9C-101B-9397-08002B2CF9AE}" pid="7" name="MSIP_Label_e4245a9f-2f1b-4630-96f9-19af6cc95c1b_Application">
    <vt:lpwstr>Microsoft Azure Information Protection</vt:lpwstr>
  </property>
  <property fmtid="{D5CDD505-2E9C-101B-9397-08002B2CF9AE}" pid="8" name="MSIP_Label_e4245a9f-2f1b-4630-96f9-19af6cc95c1b_Extended_MSFT_Method">
    <vt:lpwstr>Automatic</vt:lpwstr>
  </property>
  <property fmtid="{D5CDD505-2E9C-101B-9397-08002B2CF9AE}" pid="9" name="MSIP_Label_d3913b2e-4458-4738-b064-aada6905e63d_Enabled">
    <vt:lpwstr>True</vt:lpwstr>
  </property>
  <property fmtid="{D5CDD505-2E9C-101B-9397-08002B2CF9AE}" pid="10" name="MSIP_Label_d3913b2e-4458-4738-b064-aada6905e63d_SiteId">
    <vt:lpwstr>f9914f5c-6fc2-4043-9c04-6ccec0b819f5</vt:lpwstr>
  </property>
  <property fmtid="{D5CDD505-2E9C-101B-9397-08002B2CF9AE}" pid="11" name="MSIP_Label_d3913b2e-4458-4738-b064-aada6905e63d_Owner">
    <vt:lpwstr>FS110450@FIRSTSOLAR.COM</vt:lpwstr>
  </property>
  <property fmtid="{D5CDD505-2E9C-101B-9397-08002B2CF9AE}" pid="12" name="MSIP_Label_d3913b2e-4458-4738-b064-aada6905e63d_SetDate">
    <vt:lpwstr>2018-09-30T11:57:17.3553001Z</vt:lpwstr>
  </property>
  <property fmtid="{D5CDD505-2E9C-101B-9397-08002B2CF9AE}" pid="13" name="MSIP_Label_d3913b2e-4458-4738-b064-aada6905e63d_Name">
    <vt:lpwstr>Finance, Accounting or RND</vt:lpwstr>
  </property>
  <property fmtid="{D5CDD505-2E9C-101B-9397-08002B2CF9AE}" pid="14" name="MSIP_Label_d3913b2e-4458-4738-b064-aada6905e63d_Application">
    <vt:lpwstr>Microsoft Azure Information Protection</vt:lpwstr>
  </property>
  <property fmtid="{D5CDD505-2E9C-101B-9397-08002B2CF9AE}" pid="15" name="MSIP_Label_d3913b2e-4458-4738-b064-aada6905e63d_Parent">
    <vt:lpwstr>e4245a9f-2f1b-4630-96f9-19af6cc95c1b</vt:lpwstr>
  </property>
  <property fmtid="{D5CDD505-2E9C-101B-9397-08002B2CF9AE}" pid="16" name="MSIP_Label_d3913b2e-4458-4738-b064-aada6905e63d_Extended_MSFT_Method">
    <vt:lpwstr>Automatic</vt:lpwstr>
  </property>
  <property fmtid="{D5CDD505-2E9C-101B-9397-08002B2CF9AE}" pid="17" name="Sensitivity">
    <vt:lpwstr>First Solar Proprietary and Confidential Finance, Accounting or RND</vt:lpwstr>
  </property>
  <property fmtid="{D5CDD505-2E9C-101B-9397-08002B2CF9AE}" pid="18" name="ContentTypeId">
    <vt:lpwstr>0x010100A3837C43BC09604C824CF181A6F8747D</vt:lpwstr>
  </property>
</Properties>
</file>